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10" r:id="rId3"/>
    <p:sldId id="307" r:id="rId4"/>
    <p:sldId id="308" r:id="rId6"/>
    <p:sldId id="309" r:id="rId7"/>
    <p:sldId id="356" r:id="rId8"/>
    <p:sldId id="340" r:id="rId9"/>
    <p:sldId id="341" r:id="rId10"/>
    <p:sldId id="342" r:id="rId11"/>
    <p:sldId id="345" r:id="rId12"/>
    <p:sldId id="351" r:id="rId13"/>
    <p:sldId id="311" r:id="rId14"/>
    <p:sldId id="339" r:id="rId15"/>
    <p:sldId id="312" r:id="rId16"/>
    <p:sldId id="343" r:id="rId17"/>
    <p:sldId id="344" r:id="rId18"/>
    <p:sldId id="335" r:id="rId19"/>
    <p:sldId id="315" r:id="rId20"/>
    <p:sldId id="352" r:id="rId21"/>
    <p:sldId id="354" r:id="rId22"/>
    <p:sldId id="353" r:id="rId23"/>
    <p:sldId id="313" r:id="rId24"/>
    <p:sldId id="334" r:id="rId25"/>
    <p:sldId id="263" r:id="rId26"/>
    <p:sldId id="257" r:id="rId27"/>
    <p:sldId id="258" r:id="rId28"/>
    <p:sldId id="259" r:id="rId29"/>
    <p:sldId id="260" r:id="rId30"/>
    <p:sldId id="261" r:id="rId31"/>
    <p:sldId id="262" r:id="rId32"/>
    <p:sldId id="355" r:id="rId33"/>
    <p:sldId id="328" r:id="rId34"/>
    <p:sldId id="357" r:id="rId35"/>
    <p:sldId id="338" r:id="rId36"/>
    <p:sldId id="336" r:id="rId37"/>
    <p:sldId id="337" r:id="rId38"/>
    <p:sldId id="3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0" autoAdjust="0"/>
    <p:restoredTop sz="94660"/>
  </p:normalViewPr>
  <p:slideViewPr>
    <p:cSldViewPr snapToGrid="0">
      <p:cViewPr varScale="1">
        <p:scale>
          <a:sx n="78" d="100"/>
          <a:sy n="78" d="100"/>
        </p:scale>
        <p:origin x="696"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03F0-C3FC-40CE-8D43-26E3E0D064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17FC0-4571-4F25-BAE7-F608DAD60AF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p:sp>
      <p:sp>
        <p:nvSpPr>
          <p:cNvPr id="25603" name="Notes Placeholder 2"/>
          <p:cNvSpPr>
            <a:spLocks noGrp="1"/>
          </p:cNvSpPr>
          <p:nvPr>
            <p:ph type="body" idx="1"/>
          </p:nvPr>
        </p:nvSpPr>
        <p:spPr>
          <a:noFill/>
        </p:spPr>
        <p:txBody>
          <a:bodyPr/>
          <a:lstStyle/>
          <a:p>
            <a:pPr eaLnBrk="1" hangingPunct="1">
              <a:spcBef>
                <a:spcPct val="0"/>
              </a:spcBef>
            </a:pPr>
            <a:endParaRPr lang="en-US" altLang="en-US"/>
          </a:p>
        </p:txBody>
      </p:sp>
      <p:sp>
        <p:nvSpPr>
          <p:cNvPr id="25604" name="Slide Number Placeholder 3"/>
          <p:cNvSpPr>
            <a:spLocks noGrp="1"/>
          </p:cNvSpPr>
          <p:nvPr>
            <p:ph type="sldNum" sz="quarter" idx="5"/>
          </p:nvPr>
        </p:nvSpPr>
        <p:spPr>
          <a:noFill/>
        </p:spPr>
        <p:txBody>
          <a:bodyPr/>
          <a:lstStyle/>
          <a:p>
            <a:fld id="{A4B6A60A-C218-4B9F-A9C1-6A8266F607EA}" type="slidenum">
              <a:rPr lang="en-US" altLang="en-US">
                <a:solidFill>
                  <a:srgbClr val="000000"/>
                </a:solidFill>
              </a:rPr>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AFE7A9D-B967-4F2E-921C-0DB7C8E79D7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AFE7A9D-B967-4F2E-921C-0DB7C8E79D7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AFE7A9D-B967-4F2E-921C-0DB7C8E79D7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E7A9D-B967-4F2E-921C-0DB7C8E79D7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8AFE7A9D-B967-4F2E-921C-0DB7C8E79D7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8AFE7A9D-B967-4F2E-921C-0DB7C8E79D7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E7A9D-B967-4F2E-921C-0DB7C8E79D7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B39D3-C9D7-4EBF-9462-83DCF996997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emf"/><Relationship Id="rId3" Type="http://schemas.openxmlformats.org/officeDocument/2006/relationships/image" Target="../media/image20.png"/><Relationship Id="rId2" Type="http://schemas.openxmlformats.org/officeDocument/2006/relationships/tags" Target="../tags/tag2.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 Target="slide23.xml"/><Relationship Id="rId3" Type="http://schemas.openxmlformats.org/officeDocument/2006/relationships/image" Target="../media/image31.png"/><Relationship Id="rId2" Type="http://schemas.openxmlformats.org/officeDocument/2006/relationships/slide" Target="slide24.xml"/><Relationship Id="rId10" Type="http://schemas.openxmlformats.org/officeDocument/2006/relationships/slideLayout" Target="../slideLayouts/slideLayout2.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 Id="rId3" Type="http://schemas.openxmlformats.org/officeDocument/2006/relationships/image" Target="../media/image39.png"/><Relationship Id="rId2" Type="http://schemas.openxmlformats.org/officeDocument/2006/relationships/image" Target="../media/image38.png"/><Relationship Id="rId18" Type="http://schemas.openxmlformats.org/officeDocument/2006/relationships/notesSlide" Target="../notesSlides/notesSlide5.xml"/><Relationship Id="rId17" Type="http://schemas.openxmlformats.org/officeDocument/2006/relationships/slideLayout" Target="../slideLayouts/slideLayout1.xml"/><Relationship Id="rId16" Type="http://schemas.openxmlformats.org/officeDocument/2006/relationships/image" Target="../media/image51.png"/><Relationship Id="rId15" Type="http://schemas.openxmlformats.org/officeDocument/2006/relationships/image" Target="../media/image50.png"/><Relationship Id="rId14" Type="http://schemas.openxmlformats.org/officeDocument/2006/relationships/image" Target="../media/image49.png"/><Relationship Id="rId13" Type="http://schemas.openxmlformats.org/officeDocument/2006/relationships/image" Target="../media/image48.png"/><Relationship Id="rId12"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6.png"/><Relationship Id="rId6" Type="http://schemas.openxmlformats.org/officeDocument/2006/relationships/slide" Target="slide24.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6.png"/><Relationship Id="rId6" Type="http://schemas.openxmlformats.org/officeDocument/2006/relationships/slide" Target="slide24.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6.png"/><Relationship Id="rId6" Type="http://schemas.openxmlformats.org/officeDocument/2006/relationships/slide" Target="slide24.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56.png"/><Relationship Id="rId5" Type="http://schemas.openxmlformats.org/officeDocument/2006/relationships/slide" Target="slide24.xml"/><Relationship Id="rId4" Type="http://schemas.openxmlformats.org/officeDocument/2006/relationships/image" Target="../media/image55.png"/><Relationship Id="rId3" Type="http://schemas.openxmlformats.org/officeDocument/2006/relationships/image" Target="../media/image53.png"/><Relationship Id="rId2" Type="http://schemas.openxmlformats.org/officeDocument/2006/relationships/image" Target="../media/image52.png"/><Relationship Id="rId10" Type="http://schemas.openxmlformats.org/officeDocument/2006/relationships/slideLayout" Target="../slideLayouts/slideLayout2.xml"/><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1.wav"/><Relationship Id="rId7" Type="http://schemas.openxmlformats.org/officeDocument/2006/relationships/image" Target="../media/image56.png"/><Relationship Id="rId6" Type="http://schemas.openxmlformats.org/officeDocument/2006/relationships/slide" Target="slide24.xml"/><Relationship Id="rId5" Type="http://schemas.openxmlformats.org/officeDocument/2006/relationships/image" Target="../media/image53.png"/><Relationship Id="rId4" Type="http://schemas.openxmlformats.org/officeDocument/2006/relationships/image" Target="../media/image54.png"/><Relationship Id="rId3" Type="http://schemas.openxmlformats.org/officeDocument/2006/relationships/image" Target="../media/image57.png"/><Relationship Id="rId2" Type="http://schemas.openxmlformats.org/officeDocument/2006/relationships/image" Target="../media/image52.png"/><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58.jpeg"/></Relationships>
</file>

<file path=ppt/slides/_rels/slide32.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2" Type="http://schemas.openxmlformats.org/officeDocument/2006/relationships/slideLayout" Target="../slideLayouts/slideLayout7.xml"/><Relationship Id="rId21" Type="http://schemas.openxmlformats.org/officeDocument/2006/relationships/image" Target="../media/image79.png"/><Relationship Id="rId20" Type="http://schemas.openxmlformats.org/officeDocument/2006/relationships/image" Target="../media/image78.jpeg"/><Relationship Id="rId2" Type="http://schemas.openxmlformats.org/officeDocument/2006/relationships/image" Target="../media/image60.png"/><Relationship Id="rId19" Type="http://schemas.openxmlformats.org/officeDocument/2006/relationships/image" Target="../media/image77.jpeg"/><Relationship Id="rId18" Type="http://schemas.openxmlformats.org/officeDocument/2006/relationships/image" Target="../media/image76.png"/><Relationship Id="rId17" Type="http://schemas.openxmlformats.org/officeDocument/2006/relationships/image" Target="../media/image75.png"/><Relationship Id="rId16" Type="http://schemas.openxmlformats.org/officeDocument/2006/relationships/image" Target="../media/image74.png"/><Relationship Id="rId15" Type="http://schemas.openxmlformats.org/officeDocument/2006/relationships/image" Target="../media/image73.png"/><Relationship Id="rId14" Type="http://schemas.openxmlformats.org/officeDocument/2006/relationships/image" Target="../media/image72.png"/><Relationship Id="rId13" Type="http://schemas.openxmlformats.org/officeDocument/2006/relationships/image" Target="../media/image71.png"/><Relationship Id="rId12" Type="http://schemas.openxmlformats.org/officeDocument/2006/relationships/image" Target="../media/image70.png"/><Relationship Id="rId11" Type="http://schemas.openxmlformats.org/officeDocument/2006/relationships/image" Target="../media/image69.png"/><Relationship Id="rId10" Type="http://schemas.openxmlformats.org/officeDocument/2006/relationships/image" Target="../media/image68.png"/><Relationship Id="rId1" Type="http://schemas.openxmlformats.org/officeDocument/2006/relationships/image" Target="../media/image59.png"/></Relationships>
</file>

<file path=ppt/slides/_rels/slide33.xml.rels><?xml version="1.0" encoding="UTF-8" standalone="yes"?>
<Relationships xmlns="http://schemas.openxmlformats.org/package/2006/relationships"><Relationship Id="rId9" Type="http://schemas.openxmlformats.org/officeDocument/2006/relationships/image" Target="../media/image87.png"/><Relationship Id="rId8" Type="http://schemas.microsoft.com/office/2007/relationships/hdphoto" Target="../media/image86.wdp"/><Relationship Id="rId7" Type="http://schemas.openxmlformats.org/officeDocument/2006/relationships/image" Target="../media/image85.png"/><Relationship Id="rId6" Type="http://schemas.microsoft.com/office/2007/relationships/hdphoto" Target="../media/image84.wdp"/><Relationship Id="rId5" Type="http://schemas.openxmlformats.org/officeDocument/2006/relationships/image" Target="../media/image83.png"/><Relationship Id="rId4" Type="http://schemas.microsoft.com/office/2007/relationships/hdphoto" Target="../media/image82.wdp"/><Relationship Id="rId3" Type="http://schemas.openxmlformats.org/officeDocument/2006/relationships/image" Target="../media/image81.png"/><Relationship Id="rId2" Type="http://schemas.openxmlformats.org/officeDocument/2006/relationships/image" Target="../media/image80.png"/><Relationship Id="rId15" Type="http://schemas.openxmlformats.org/officeDocument/2006/relationships/slideLayout" Target="../slideLayouts/slideLayout7.xml"/><Relationship Id="rId14" Type="http://schemas.microsoft.com/office/2007/relationships/hdphoto" Target="../media/image92.wdp"/><Relationship Id="rId13" Type="http://schemas.openxmlformats.org/officeDocument/2006/relationships/image" Target="../media/image91.png"/><Relationship Id="rId12" Type="http://schemas.openxmlformats.org/officeDocument/2006/relationships/image" Target="../media/image90.png"/><Relationship Id="rId11" Type="http://schemas.openxmlformats.org/officeDocument/2006/relationships/image" Target="../media/image89.png"/><Relationship Id="rId10" Type="http://schemas.microsoft.com/office/2007/relationships/hdphoto" Target="../media/image88.wdp"/><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96.emf"/><Relationship Id="rId1" Type="http://schemas.openxmlformats.org/officeDocument/2006/relationships/image" Target="../media/image9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emf"/><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tags" Target="../tags/tag1.xml"/><Relationship Id="rId2" Type="http://schemas.openxmlformats.org/officeDocument/2006/relationships/image" Target="../media/image16.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图片 8" descr="6e3e461d6fe4261ffac34bab182ac1ed"/>
          <p:cNvPicPr>
            <a:picLocks noChangeAspect="1"/>
          </p:cNvPicPr>
          <p:nvPr/>
        </p:nvPicPr>
        <p:blipFill>
          <a:blip r:embed="rId2"/>
          <a:stretch>
            <a:fillRect/>
          </a:stretch>
        </p:blipFill>
        <p:spPr>
          <a:xfrm>
            <a:off x="3276600" y="384410"/>
            <a:ext cx="4802875" cy="1567218"/>
          </a:xfrm>
          <a:prstGeom prst="rect">
            <a:avLst/>
          </a:prstGeom>
        </p:spPr>
      </p:pic>
      <p:sp>
        <p:nvSpPr>
          <p:cNvPr id="13" name="TextBox 12"/>
          <p:cNvSpPr txBox="1"/>
          <p:nvPr/>
        </p:nvSpPr>
        <p:spPr>
          <a:xfrm>
            <a:off x="3822866" y="1191633"/>
            <a:ext cx="4096986" cy="707886"/>
          </a:xfrm>
          <a:prstGeom prst="rect">
            <a:avLst/>
          </a:prstGeom>
          <a:noFill/>
        </p:spPr>
        <p:txBody>
          <a:bodyPr wrap="none" rtlCol="0">
            <a:prstTxWarp prst="textArchUp">
              <a:avLst/>
            </a:prstTxWarp>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yêu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thương</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4" name="图片 2069" descr="3"/>
          <p:cNvPicPr>
            <a:picLocks noChangeAspect="1"/>
          </p:cNvPicPr>
          <p:nvPr/>
        </p:nvPicPr>
        <p:blipFill>
          <a:blip r:embed="rId3"/>
          <a:stretch>
            <a:fillRect/>
          </a:stretch>
        </p:blipFill>
        <p:spPr>
          <a:xfrm>
            <a:off x="2111299" y="3559853"/>
            <a:ext cx="7970292" cy="3061680"/>
          </a:xfrm>
          <a:prstGeom prst="rect">
            <a:avLst/>
          </a:prstGeom>
          <a:noFill/>
          <a:ln w="9525">
            <a:noFill/>
          </a:ln>
        </p:spPr>
      </p:pic>
      <p:sp>
        <p:nvSpPr>
          <p:cNvPr id="15" name="Text Box 21"/>
          <p:cNvSpPr txBox="1">
            <a:spLocks noChangeArrowheads="1"/>
          </p:cNvSpPr>
          <p:nvPr/>
        </p:nvSpPr>
        <p:spPr bwMode="auto">
          <a:xfrm>
            <a:off x="1077811" y="2206603"/>
            <a:ext cx="10037171" cy="1077218"/>
          </a:xfrm>
          <a:prstGeom prst="rect">
            <a:avLst/>
          </a:prstGeom>
          <a:noFill/>
          <a:ln w="9525">
            <a:noFill/>
            <a:miter lim="800000"/>
          </a:ln>
        </p:spPr>
        <p:txBody>
          <a:bodyPr wrap="square">
            <a:spAutoFit/>
          </a:bodyPr>
          <a:lstStyle/>
          <a:p>
            <a:pPr algn="ctr">
              <a:spcBef>
                <a:spcPct val="50000"/>
              </a:spcBef>
            </a:pPr>
            <a:r>
              <a:rPr lang="en-US" sz="3200" dirty="0" err="1">
                <a:latin typeface="Times New Roman" panose="02020603050405020304" pitchFamily="18" charset="0"/>
              </a:rPr>
              <a:t>Mỗi</a:t>
            </a:r>
            <a:r>
              <a:rPr lang="en-US" sz="3200" dirty="0">
                <a:latin typeface="Times New Roman" panose="02020603050405020304" pitchFamily="18" charset="0"/>
              </a:rPr>
              <a:t> </a:t>
            </a:r>
            <a:r>
              <a:rPr lang="en-US" sz="3200" dirty="0" err="1">
                <a:latin typeface="Times New Roman" panose="02020603050405020304" pitchFamily="18" charset="0"/>
              </a:rPr>
              <a:t>bạn</a:t>
            </a:r>
            <a:r>
              <a:rPr lang="en-US" sz="3200" dirty="0">
                <a:latin typeface="Times New Roman" panose="02020603050405020304" pitchFamily="18" charset="0"/>
              </a:rPr>
              <a:t> </a:t>
            </a:r>
            <a:r>
              <a:rPr lang="en-US" sz="3200" dirty="0" err="1">
                <a:latin typeface="Times New Roman" panose="02020603050405020304" pitchFamily="18" charset="0"/>
              </a:rPr>
              <a:t>hãy</a:t>
            </a:r>
            <a:r>
              <a:rPr lang="en-US" sz="3200" dirty="0">
                <a:latin typeface="Times New Roman" panose="02020603050405020304" pitchFamily="18" charset="0"/>
              </a:rPr>
              <a:t> </a:t>
            </a:r>
            <a:r>
              <a:rPr lang="en-US" sz="3200" dirty="0" err="1">
                <a:latin typeface="Times New Roman" panose="02020603050405020304" pitchFamily="18" charset="0"/>
              </a:rPr>
              <a:t>nói</a:t>
            </a:r>
            <a:r>
              <a:rPr lang="en-US" sz="3200" dirty="0">
                <a:latin typeface="Times New Roman" panose="02020603050405020304" pitchFamily="18" charset="0"/>
              </a:rPr>
              <a:t> </a:t>
            </a:r>
            <a:r>
              <a:rPr lang="en-US" sz="3200" dirty="0" err="1">
                <a:latin typeface="Times New Roman" panose="02020603050405020304" pitchFamily="18" charset="0"/>
              </a:rPr>
              <a:t>một</a:t>
            </a:r>
            <a:r>
              <a:rPr lang="en-US" sz="3200" dirty="0">
                <a:latin typeface="Times New Roman" panose="02020603050405020304" pitchFamily="18" charset="0"/>
              </a:rPr>
              <a:t> </a:t>
            </a:r>
            <a:r>
              <a:rPr lang="en-US" sz="3200" dirty="0" err="1">
                <a:latin typeface="Times New Roman" panose="02020603050405020304" pitchFamily="18" charset="0"/>
              </a:rPr>
              <a:t>câu</a:t>
            </a:r>
            <a:r>
              <a:rPr lang="en-US" sz="3200" dirty="0">
                <a:latin typeface="Times New Roman" panose="02020603050405020304" pitchFamily="18" charset="0"/>
              </a:rPr>
              <a:t> </a:t>
            </a:r>
            <a:r>
              <a:rPr lang="en-US" sz="3200" dirty="0" err="1">
                <a:latin typeface="Times New Roman" panose="02020603050405020304" pitchFamily="18" charset="0"/>
              </a:rPr>
              <a:t>bộc</a:t>
            </a:r>
            <a:r>
              <a:rPr lang="en-US" sz="3200" dirty="0">
                <a:latin typeface="Times New Roman" panose="02020603050405020304" pitchFamily="18" charset="0"/>
              </a:rPr>
              <a:t> </a:t>
            </a:r>
            <a:r>
              <a:rPr lang="en-US" sz="3200" dirty="0" err="1">
                <a:latin typeface="Times New Roman" panose="02020603050405020304" pitchFamily="18" charset="0"/>
              </a:rPr>
              <a:t>lộ</a:t>
            </a:r>
            <a:r>
              <a:rPr lang="en-US" sz="3200" dirty="0">
                <a:latin typeface="Times New Roman" panose="02020603050405020304" pitchFamily="18" charset="0"/>
              </a:rPr>
              <a:t> </a:t>
            </a:r>
            <a:r>
              <a:rPr lang="en-US" sz="3200" dirty="0" err="1">
                <a:latin typeface="Times New Roman" panose="02020603050405020304" pitchFamily="18" charset="0"/>
              </a:rPr>
              <a:t>tình</a:t>
            </a:r>
            <a:r>
              <a:rPr lang="en-US" sz="3200" dirty="0">
                <a:latin typeface="Times New Roman" panose="02020603050405020304" pitchFamily="18" charset="0"/>
              </a:rPr>
              <a:t> </a:t>
            </a:r>
            <a:r>
              <a:rPr lang="en-US" sz="3200" dirty="0" err="1">
                <a:latin typeface="Times New Roman" panose="02020603050405020304" pitchFamily="18" charset="0"/>
              </a:rPr>
              <a:t>cảm</a:t>
            </a:r>
            <a:r>
              <a:rPr lang="en-US" sz="3200" dirty="0">
                <a:latin typeface="Times New Roman" panose="02020603050405020304" pitchFamily="18" charset="0"/>
              </a:rPr>
              <a:t> </a:t>
            </a:r>
            <a:r>
              <a:rPr lang="en-US" sz="3200" dirty="0" err="1">
                <a:latin typeface="Times New Roman" panose="02020603050405020304" pitchFamily="18" charset="0"/>
              </a:rPr>
              <a:t>của</a:t>
            </a:r>
            <a:r>
              <a:rPr lang="en-US" sz="3200" dirty="0">
                <a:latin typeface="Times New Roman" panose="02020603050405020304" pitchFamily="18" charset="0"/>
              </a:rPr>
              <a:t> </a:t>
            </a:r>
            <a:r>
              <a:rPr lang="en-US" sz="3200" dirty="0" err="1">
                <a:latin typeface="Times New Roman" panose="02020603050405020304" pitchFamily="18" charset="0"/>
              </a:rPr>
              <a:t>mình</a:t>
            </a:r>
            <a:r>
              <a:rPr lang="en-US" sz="3200" dirty="0">
                <a:latin typeface="Times New Roman" panose="02020603050405020304" pitchFamily="18" charset="0"/>
              </a:rPr>
              <a:t> </a:t>
            </a:r>
            <a:r>
              <a:rPr lang="en-US" sz="3200" dirty="0" err="1">
                <a:latin typeface="Times New Roman" panose="02020603050405020304" pitchFamily="18" charset="0"/>
              </a:rPr>
              <a:t>với</a:t>
            </a:r>
            <a:r>
              <a:rPr lang="en-US" sz="3200" dirty="0">
                <a:latin typeface="Times New Roman" panose="02020603050405020304" pitchFamily="18" charset="0"/>
              </a:rPr>
              <a:t> 1 </a:t>
            </a:r>
            <a:r>
              <a:rPr lang="en-US" sz="3200" dirty="0" err="1">
                <a:latin typeface="Times New Roman" panose="02020603050405020304" pitchFamily="18" charset="0"/>
              </a:rPr>
              <a:t>bạn</a:t>
            </a:r>
            <a:r>
              <a:rPr lang="en-US" sz="3200" dirty="0">
                <a:latin typeface="Times New Roman" panose="02020603050405020304" pitchFamily="18" charset="0"/>
              </a:rPr>
              <a:t> </a:t>
            </a:r>
            <a:r>
              <a:rPr lang="en-US" sz="3200" dirty="0" err="1">
                <a:latin typeface="Times New Roman" panose="02020603050405020304" pitchFamily="18" charset="0"/>
              </a:rPr>
              <a:t>em</a:t>
            </a:r>
            <a:r>
              <a:rPr lang="en-US" sz="3200" dirty="0">
                <a:latin typeface="Times New Roman" panose="02020603050405020304" pitchFamily="18" charset="0"/>
              </a:rPr>
              <a:t> </a:t>
            </a:r>
            <a:r>
              <a:rPr lang="en-US" sz="3200" dirty="0" err="1">
                <a:latin typeface="Times New Roman" panose="02020603050405020304" pitchFamily="18" charset="0"/>
              </a:rPr>
              <a:t>yêu</a:t>
            </a:r>
            <a:r>
              <a:rPr lang="en-US" sz="3200" dirty="0">
                <a:latin typeface="Times New Roman" panose="02020603050405020304" pitchFamily="18" charset="0"/>
              </a:rPr>
              <a:t> </a:t>
            </a:r>
            <a:r>
              <a:rPr lang="en-US" sz="3200" dirty="0" err="1">
                <a:latin typeface="Times New Roman" panose="02020603050405020304" pitchFamily="18" charset="0"/>
              </a:rPr>
              <a:t>quý</a:t>
            </a:r>
            <a:endParaRPr lang="en-US" sz="3200" dirty="0">
              <a:latin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edg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6" name="Text Box 4"/>
          <p:cNvSpPr txBox="1">
            <a:spLocks noChangeArrowheads="1"/>
          </p:cNvSpPr>
          <p:nvPr/>
        </p:nvSpPr>
        <p:spPr bwMode="auto">
          <a:xfrm>
            <a:off x="2641600" y="0"/>
            <a:ext cx="6604000" cy="1874838"/>
          </a:xfrm>
          <a:prstGeom prst="rect">
            <a:avLst/>
          </a:prstGeom>
          <a:noFill/>
          <a:ln w="9525">
            <a:noFill/>
            <a:miter lim="800000"/>
          </a:ln>
        </p:spPr>
        <p:txBody>
          <a:bodyPr>
            <a:spAutoFit/>
          </a:bodyPr>
          <a:lstStyle/>
          <a:p>
            <a:pPr marL="342900" indent="-342900">
              <a:spcBef>
                <a:spcPct val="50000"/>
              </a:spcBef>
            </a:pPr>
            <a:endParaRPr lang="en-US"/>
          </a:p>
          <a:p>
            <a:pPr marL="342900" indent="-342900">
              <a:spcBef>
                <a:spcPct val="50000"/>
              </a:spcBef>
              <a:buFontTx/>
              <a:buChar char="•"/>
            </a:pPr>
            <a:endParaRPr lang="en-US"/>
          </a:p>
          <a:p>
            <a:pPr marL="342900" indent="-342900">
              <a:spcBef>
                <a:spcPct val="50000"/>
              </a:spcBef>
              <a:buFontTx/>
              <a:buChar char="•"/>
            </a:pPr>
            <a:endParaRPr lang="en-US" sz="2400">
              <a:latin typeface="Times New Roman" panose="02020603050405020304" pitchFamily="18" charset="0"/>
            </a:endParaRPr>
          </a:p>
          <a:p>
            <a:pPr marL="342900" indent="-342900">
              <a:spcBef>
                <a:spcPct val="50000"/>
              </a:spcBef>
            </a:pPr>
            <a:endParaRPr lang="en-US" sz="2400">
              <a:solidFill>
                <a:srgbClr val="FF3300"/>
              </a:solidFill>
              <a:latin typeface="Times New Roman" panose="02020603050405020304" pitchFamily="18" charset="0"/>
            </a:endParaRPr>
          </a:p>
        </p:txBody>
      </p:sp>
      <p:sp>
        <p:nvSpPr>
          <p:cNvPr id="27" name="Text Box 21"/>
          <p:cNvSpPr txBox="1">
            <a:spLocks noChangeArrowheads="1"/>
          </p:cNvSpPr>
          <p:nvPr/>
        </p:nvSpPr>
        <p:spPr bwMode="auto">
          <a:xfrm>
            <a:off x="1304119" y="768824"/>
            <a:ext cx="51816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rPr>
              <a:t>a. </a:t>
            </a:r>
            <a:r>
              <a:rPr lang="en-US" sz="3200" dirty="0" err="1">
                <a:latin typeface="Times New Roman" panose="02020603050405020304" pitchFamily="18" charset="0"/>
              </a:rPr>
              <a:t>Đẹp</a:t>
            </a:r>
            <a:r>
              <a:rPr lang="en-US" sz="3200" dirty="0">
                <a:latin typeface="Times New Roman" panose="02020603050405020304" pitchFamily="18" charset="0"/>
              </a:rPr>
              <a:t> </a:t>
            </a:r>
            <a:r>
              <a:rPr lang="en-US" sz="3200" dirty="0" err="1">
                <a:latin typeface="Times New Roman" panose="02020603050405020304" pitchFamily="18" charset="0"/>
              </a:rPr>
              <a:t>vô</a:t>
            </a:r>
            <a:r>
              <a:rPr lang="en-US" sz="3200" dirty="0">
                <a:latin typeface="Times New Roman" panose="02020603050405020304" pitchFamily="18" charset="0"/>
              </a:rPr>
              <a:t> </a:t>
            </a:r>
            <a:r>
              <a:rPr lang="en-US" sz="3200" dirty="0" err="1">
                <a:latin typeface="Times New Roman" panose="02020603050405020304" pitchFamily="18" charset="0"/>
              </a:rPr>
              <a:t>cùng</a:t>
            </a:r>
            <a:r>
              <a:rPr lang="en-US" sz="3200" dirty="0">
                <a:latin typeface="Times New Roman" panose="02020603050405020304" pitchFamily="18" charset="0"/>
              </a:rPr>
              <a:t> </a:t>
            </a:r>
            <a:r>
              <a:rPr lang="en-US" sz="3200" dirty="0" err="1">
                <a:latin typeface="Times New Roman" panose="02020603050405020304" pitchFamily="18" charset="0"/>
              </a:rPr>
              <a:t>Tổ</a:t>
            </a:r>
            <a:r>
              <a:rPr lang="en-US" sz="3200" dirty="0">
                <a:latin typeface="Times New Roman" panose="02020603050405020304" pitchFamily="18" charset="0"/>
              </a:rPr>
              <a:t> </a:t>
            </a:r>
            <a:r>
              <a:rPr lang="en-US" sz="3200" dirty="0" err="1">
                <a:latin typeface="Times New Roman" panose="02020603050405020304" pitchFamily="18" charset="0"/>
              </a:rPr>
              <a:t>quốc</a:t>
            </a:r>
            <a:r>
              <a:rPr lang="en-US" sz="3200" dirty="0">
                <a:latin typeface="Times New Roman" panose="02020603050405020304" pitchFamily="18" charset="0"/>
              </a:rPr>
              <a:t> </a:t>
            </a:r>
            <a:r>
              <a:rPr lang="en-US" sz="3200" dirty="0" err="1">
                <a:latin typeface="Times New Roman" panose="02020603050405020304" pitchFamily="18" charset="0"/>
              </a:rPr>
              <a:t>ta</a:t>
            </a:r>
            <a:r>
              <a:rPr lang="en-US" sz="3200" dirty="0">
                <a:latin typeface="Times New Roman" panose="02020603050405020304" pitchFamily="18" charset="0"/>
              </a:rPr>
              <a:t> </a:t>
            </a:r>
            <a:r>
              <a:rPr lang="en-US" sz="3200" dirty="0" err="1">
                <a:latin typeface="Times New Roman" panose="02020603050405020304" pitchFamily="18" charset="0"/>
              </a:rPr>
              <a:t>ơi</a:t>
            </a:r>
            <a:r>
              <a:rPr lang="en-US" sz="3200" dirty="0">
                <a:latin typeface="Times New Roman" panose="02020603050405020304" pitchFamily="18" charset="0"/>
              </a:rPr>
              <a:t>!</a:t>
            </a:r>
            <a:endParaRPr lang="en-US" sz="3200" dirty="0">
              <a:latin typeface="Times New Roman" panose="02020603050405020304" pitchFamily="18" charset="0"/>
            </a:endParaRPr>
          </a:p>
        </p:txBody>
      </p:sp>
      <p:sp>
        <p:nvSpPr>
          <p:cNvPr id="28" name="Text Box 22"/>
          <p:cNvSpPr txBox="1">
            <a:spLocks noChangeArrowheads="1"/>
          </p:cNvSpPr>
          <p:nvPr/>
        </p:nvSpPr>
        <p:spPr bwMode="auto">
          <a:xfrm>
            <a:off x="7157491" y="727883"/>
            <a:ext cx="33528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sym typeface="Wingdings" panose="05000000000000000000" pitchFamily="2" charset="2"/>
              </a:rPr>
              <a:t></a:t>
            </a:r>
            <a:r>
              <a:rPr lang="en-US" sz="3200" dirty="0">
                <a:latin typeface="Times New Roman" panose="02020603050405020304" pitchFamily="18" charset="0"/>
              </a:rPr>
              <a:t> </a:t>
            </a:r>
            <a:r>
              <a:rPr lang="en-US" sz="3200" dirty="0" err="1">
                <a:solidFill>
                  <a:srgbClr val="FF3300"/>
                </a:solidFill>
                <a:latin typeface="Times New Roman" panose="02020603050405020304" pitchFamily="18" charset="0"/>
              </a:rPr>
              <a:t>Tự</a:t>
            </a:r>
            <a:r>
              <a:rPr lang="en-US" sz="3200" dirty="0">
                <a:solidFill>
                  <a:srgbClr val="FF3300"/>
                </a:solidFill>
                <a:latin typeface="Times New Roman" panose="02020603050405020304" pitchFamily="18" charset="0"/>
              </a:rPr>
              <a:t> </a:t>
            </a:r>
            <a:r>
              <a:rPr lang="en-US" sz="3200" dirty="0" err="1">
                <a:solidFill>
                  <a:srgbClr val="FF3300"/>
                </a:solidFill>
                <a:latin typeface="Times New Roman" panose="02020603050405020304" pitchFamily="18" charset="0"/>
              </a:rPr>
              <a:t>hào</a:t>
            </a:r>
            <a:endParaRPr lang="en-US" sz="3200" dirty="0">
              <a:solidFill>
                <a:srgbClr val="FF3300"/>
              </a:solidFill>
              <a:latin typeface="Times New Roman" panose="02020603050405020304" pitchFamily="18" charset="0"/>
            </a:endParaRPr>
          </a:p>
        </p:txBody>
      </p:sp>
      <p:sp>
        <p:nvSpPr>
          <p:cNvPr id="29" name="Text Box 23"/>
          <p:cNvSpPr txBox="1">
            <a:spLocks noChangeArrowheads="1"/>
          </p:cNvSpPr>
          <p:nvPr/>
        </p:nvSpPr>
        <p:spPr bwMode="auto">
          <a:xfrm>
            <a:off x="1316250" y="1817427"/>
            <a:ext cx="3759200" cy="1077218"/>
          </a:xfrm>
          <a:prstGeom prst="rect">
            <a:avLst/>
          </a:prstGeom>
          <a:noFill/>
          <a:ln w="9525">
            <a:noFill/>
            <a:miter lim="800000"/>
          </a:ln>
        </p:spPr>
        <p:txBody>
          <a:bodyPr>
            <a:spAutoFit/>
          </a:bodyPr>
          <a:lstStyle/>
          <a:p>
            <a:r>
              <a:rPr lang="en-US" sz="3200" dirty="0">
                <a:latin typeface="Times New Roman" panose="02020603050405020304" pitchFamily="18" charset="0"/>
              </a:rPr>
              <a:t>b. </a:t>
            </a:r>
            <a:r>
              <a:rPr lang="en-US" sz="3200" dirty="0" err="1">
                <a:latin typeface="Times New Roman" panose="02020603050405020304" pitchFamily="18" charset="0"/>
              </a:rPr>
              <a:t>Bỗng</a:t>
            </a:r>
            <a:r>
              <a:rPr lang="en-US" sz="3200" dirty="0">
                <a:latin typeface="Times New Roman" panose="02020603050405020304" pitchFamily="18" charset="0"/>
              </a:rPr>
              <a:t> </a:t>
            </a:r>
            <a:r>
              <a:rPr lang="en-US" sz="3200" dirty="0" err="1">
                <a:latin typeface="Times New Roman" panose="02020603050405020304" pitchFamily="18" charset="0"/>
              </a:rPr>
              <a:t>lòe</a:t>
            </a:r>
            <a:r>
              <a:rPr lang="en-US" sz="3200" dirty="0">
                <a:latin typeface="Times New Roman" panose="02020603050405020304" pitchFamily="18" charset="0"/>
              </a:rPr>
              <a:t> </a:t>
            </a:r>
            <a:r>
              <a:rPr lang="en-US" sz="3200" dirty="0" err="1">
                <a:latin typeface="Times New Roman" panose="02020603050405020304" pitchFamily="18" charset="0"/>
              </a:rPr>
              <a:t>chớp</a:t>
            </a:r>
            <a:r>
              <a:rPr lang="en-US" sz="3200" dirty="0">
                <a:latin typeface="Times New Roman" panose="02020603050405020304" pitchFamily="18" charset="0"/>
              </a:rPr>
              <a:t> </a:t>
            </a:r>
            <a:r>
              <a:rPr lang="en-US" sz="3200" dirty="0" err="1">
                <a:latin typeface="Times New Roman" panose="02020603050405020304" pitchFamily="18" charset="0"/>
              </a:rPr>
              <a:t>đỏ</a:t>
            </a:r>
            <a:endParaRPr lang="en-US" sz="3200" dirty="0">
              <a:latin typeface="Times New Roman" panose="02020603050405020304" pitchFamily="18" charset="0"/>
            </a:endParaRPr>
          </a:p>
          <a:p>
            <a:r>
              <a:rPr lang="en-US" sz="3200" dirty="0">
                <a:latin typeface="Times New Roman" panose="02020603050405020304" pitchFamily="18" charset="0"/>
              </a:rPr>
              <a:t>   </a:t>
            </a:r>
            <a:r>
              <a:rPr lang="en-US" sz="3200" dirty="0" err="1">
                <a:latin typeface="Times New Roman" panose="02020603050405020304" pitchFamily="18" charset="0"/>
              </a:rPr>
              <a:t>Thôi</a:t>
            </a:r>
            <a:r>
              <a:rPr lang="en-US" sz="3200" dirty="0">
                <a:latin typeface="Times New Roman" panose="02020603050405020304" pitchFamily="18" charset="0"/>
              </a:rPr>
              <a:t> </a:t>
            </a:r>
            <a:r>
              <a:rPr lang="en-US" sz="3200" dirty="0" err="1">
                <a:latin typeface="Times New Roman" panose="02020603050405020304" pitchFamily="18" charset="0"/>
              </a:rPr>
              <a:t>rồi</a:t>
            </a:r>
            <a:r>
              <a:rPr lang="en-US" sz="3200" dirty="0">
                <a:latin typeface="Times New Roman" panose="02020603050405020304" pitchFamily="18" charset="0"/>
              </a:rPr>
              <a:t> , </a:t>
            </a:r>
            <a:r>
              <a:rPr lang="en-US" sz="3200" dirty="0" err="1">
                <a:latin typeface="Times New Roman" panose="02020603050405020304" pitchFamily="18" charset="0"/>
              </a:rPr>
              <a:t>Lượm</a:t>
            </a:r>
            <a:r>
              <a:rPr lang="en-US" sz="3200" dirty="0">
                <a:latin typeface="Times New Roman" panose="02020603050405020304" pitchFamily="18" charset="0"/>
              </a:rPr>
              <a:t> </a:t>
            </a:r>
            <a:r>
              <a:rPr lang="en-US" sz="3200" dirty="0" err="1">
                <a:latin typeface="Times New Roman" panose="02020603050405020304" pitchFamily="18" charset="0"/>
              </a:rPr>
              <a:t>ơi</a:t>
            </a:r>
            <a:r>
              <a:rPr lang="en-US" sz="3200" dirty="0">
                <a:latin typeface="Times New Roman" panose="02020603050405020304" pitchFamily="18" charset="0"/>
              </a:rPr>
              <a:t>!</a:t>
            </a:r>
            <a:endParaRPr lang="en-US" sz="3200" dirty="0">
              <a:latin typeface="Times New Roman" panose="02020603050405020304" pitchFamily="18" charset="0"/>
            </a:endParaRPr>
          </a:p>
        </p:txBody>
      </p:sp>
      <p:sp>
        <p:nvSpPr>
          <p:cNvPr id="30" name="Text Box 24"/>
          <p:cNvSpPr txBox="1">
            <a:spLocks noChangeArrowheads="1"/>
          </p:cNvSpPr>
          <p:nvPr/>
        </p:nvSpPr>
        <p:spPr bwMode="auto">
          <a:xfrm>
            <a:off x="7206019" y="1899314"/>
            <a:ext cx="28448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sym typeface="Wingdings" panose="05000000000000000000" pitchFamily="2" charset="2"/>
              </a:rPr>
              <a:t></a:t>
            </a:r>
            <a:r>
              <a:rPr lang="en-US" sz="3200" dirty="0">
                <a:latin typeface="Times New Roman" panose="02020603050405020304" pitchFamily="18" charset="0"/>
              </a:rPr>
              <a:t> </a:t>
            </a:r>
            <a:r>
              <a:rPr lang="en-US" sz="3200" dirty="0" err="1">
                <a:solidFill>
                  <a:srgbClr val="FF3300"/>
                </a:solidFill>
                <a:latin typeface="Times New Roman" panose="02020603050405020304" pitchFamily="18" charset="0"/>
              </a:rPr>
              <a:t>Thương</a:t>
            </a:r>
            <a:r>
              <a:rPr lang="en-US" sz="3200" dirty="0">
                <a:solidFill>
                  <a:srgbClr val="FF3300"/>
                </a:solidFill>
                <a:latin typeface="Times New Roman" panose="02020603050405020304" pitchFamily="18" charset="0"/>
              </a:rPr>
              <a:t> </a:t>
            </a:r>
            <a:r>
              <a:rPr lang="en-US" sz="3200" dirty="0" err="1">
                <a:solidFill>
                  <a:srgbClr val="FF3300"/>
                </a:solidFill>
                <a:latin typeface="Times New Roman" panose="02020603050405020304" pitchFamily="18" charset="0"/>
              </a:rPr>
              <a:t>xót</a:t>
            </a:r>
            <a:endParaRPr lang="en-US" sz="3200" dirty="0">
              <a:solidFill>
                <a:srgbClr val="FF3300"/>
              </a:solidFill>
              <a:latin typeface="Times New Roman" panose="02020603050405020304" pitchFamily="18" charset="0"/>
            </a:endParaRPr>
          </a:p>
        </p:txBody>
      </p:sp>
      <p:sp>
        <p:nvSpPr>
          <p:cNvPr id="31" name="Text Box 25"/>
          <p:cNvSpPr txBox="1">
            <a:spLocks noChangeArrowheads="1"/>
          </p:cNvSpPr>
          <p:nvPr/>
        </p:nvSpPr>
        <p:spPr bwMode="auto">
          <a:xfrm>
            <a:off x="1317767" y="3149221"/>
            <a:ext cx="51816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rPr>
              <a:t>c. Ha </a:t>
            </a:r>
            <a:r>
              <a:rPr lang="en-US" sz="3200" dirty="0" err="1">
                <a:latin typeface="Times New Roman" panose="02020603050405020304" pitchFamily="18" charset="0"/>
              </a:rPr>
              <a:t>ha</a:t>
            </a:r>
            <a:r>
              <a:rPr lang="en-US" sz="3200" dirty="0">
                <a:latin typeface="Times New Roman" panose="02020603050405020304" pitchFamily="18" charset="0"/>
              </a:rPr>
              <a:t>! </a:t>
            </a:r>
            <a:r>
              <a:rPr lang="en-US" sz="3200" dirty="0" err="1">
                <a:latin typeface="Times New Roman" panose="02020603050405020304" pitchFamily="18" charset="0"/>
              </a:rPr>
              <a:t>Một</a:t>
            </a:r>
            <a:r>
              <a:rPr lang="en-US" sz="3200" dirty="0">
                <a:latin typeface="Times New Roman" panose="02020603050405020304" pitchFamily="18" charset="0"/>
              </a:rPr>
              <a:t> </a:t>
            </a:r>
            <a:r>
              <a:rPr lang="en-US" sz="3200" dirty="0" err="1">
                <a:latin typeface="Times New Roman" panose="02020603050405020304" pitchFamily="18" charset="0"/>
              </a:rPr>
              <a:t>lưỡi</a:t>
            </a:r>
            <a:r>
              <a:rPr lang="en-US" sz="3200" dirty="0">
                <a:latin typeface="Times New Roman" panose="02020603050405020304" pitchFamily="18" charset="0"/>
              </a:rPr>
              <a:t> </a:t>
            </a:r>
            <a:r>
              <a:rPr lang="en-US" sz="3200" dirty="0" err="1">
                <a:latin typeface="Times New Roman" panose="02020603050405020304" pitchFamily="18" charset="0"/>
              </a:rPr>
              <a:t>gươm</a:t>
            </a:r>
            <a:r>
              <a:rPr lang="en-US" sz="3200" dirty="0">
                <a:latin typeface="Times New Roman" panose="02020603050405020304" pitchFamily="18" charset="0"/>
              </a:rPr>
              <a:t>!</a:t>
            </a:r>
            <a:endParaRPr lang="en-US" sz="3200" dirty="0">
              <a:latin typeface="Times New Roman" panose="02020603050405020304" pitchFamily="18" charset="0"/>
            </a:endParaRPr>
          </a:p>
        </p:txBody>
      </p:sp>
      <p:sp>
        <p:nvSpPr>
          <p:cNvPr id="32" name="Text Box 26"/>
          <p:cNvSpPr txBox="1">
            <a:spLocks noChangeArrowheads="1"/>
          </p:cNvSpPr>
          <p:nvPr/>
        </p:nvSpPr>
        <p:spPr bwMode="auto">
          <a:xfrm>
            <a:off x="7243929" y="3116237"/>
            <a:ext cx="27432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sym typeface="Wingdings" panose="05000000000000000000" pitchFamily="2" charset="2"/>
              </a:rPr>
              <a:t></a:t>
            </a:r>
            <a:r>
              <a:rPr lang="en-US" sz="3200" dirty="0">
                <a:latin typeface="Times New Roman" panose="02020603050405020304" pitchFamily="18" charset="0"/>
              </a:rPr>
              <a:t> </a:t>
            </a:r>
            <a:r>
              <a:rPr lang="en-US" sz="3200" dirty="0" err="1">
                <a:solidFill>
                  <a:srgbClr val="FF3300"/>
                </a:solidFill>
                <a:latin typeface="Times New Roman" panose="02020603050405020304" pitchFamily="18" charset="0"/>
              </a:rPr>
              <a:t>Vui</a:t>
            </a:r>
            <a:r>
              <a:rPr lang="en-US" sz="3200" dirty="0">
                <a:solidFill>
                  <a:srgbClr val="FF3300"/>
                </a:solidFill>
                <a:latin typeface="Times New Roman" panose="02020603050405020304" pitchFamily="18" charset="0"/>
              </a:rPr>
              <a:t> </a:t>
            </a:r>
            <a:r>
              <a:rPr lang="en-US" sz="3200" dirty="0" err="1">
                <a:solidFill>
                  <a:srgbClr val="FF3300"/>
                </a:solidFill>
                <a:latin typeface="Times New Roman" panose="02020603050405020304" pitchFamily="18" charset="0"/>
              </a:rPr>
              <a:t>mừng</a:t>
            </a:r>
            <a:endParaRPr lang="en-US" sz="3200" dirty="0">
              <a:latin typeface="Times New Roman" panose="02020603050405020304" pitchFamily="18" charset="0"/>
            </a:endParaRPr>
          </a:p>
        </p:txBody>
      </p:sp>
      <p:sp>
        <p:nvSpPr>
          <p:cNvPr id="33" name="Text Box 27"/>
          <p:cNvSpPr txBox="1">
            <a:spLocks noChangeArrowheads="1"/>
          </p:cNvSpPr>
          <p:nvPr/>
        </p:nvSpPr>
        <p:spPr bwMode="auto">
          <a:xfrm>
            <a:off x="1117600" y="3505201"/>
            <a:ext cx="6400800" cy="366713"/>
          </a:xfrm>
          <a:prstGeom prst="rect">
            <a:avLst/>
          </a:prstGeom>
          <a:noFill/>
          <a:ln w="9525">
            <a:noFill/>
            <a:miter lim="800000"/>
          </a:ln>
        </p:spPr>
        <p:txBody>
          <a:bodyPr>
            <a:spAutoFit/>
          </a:bodyPr>
          <a:lstStyle/>
          <a:p>
            <a:pPr>
              <a:spcBef>
                <a:spcPct val="50000"/>
              </a:spcBef>
            </a:pPr>
            <a:endParaRPr lang="en-US"/>
          </a:p>
        </p:txBody>
      </p:sp>
      <p:sp>
        <p:nvSpPr>
          <p:cNvPr id="34" name="Text Box 28"/>
          <p:cNvSpPr txBox="1">
            <a:spLocks noChangeArrowheads="1"/>
          </p:cNvSpPr>
          <p:nvPr/>
        </p:nvSpPr>
        <p:spPr bwMode="auto">
          <a:xfrm>
            <a:off x="1170674" y="4209949"/>
            <a:ext cx="9924955" cy="1815882"/>
          </a:xfrm>
          <a:prstGeom prst="rect">
            <a:avLst/>
          </a:prstGeom>
          <a:noFill/>
          <a:ln w="9525">
            <a:noFill/>
            <a:miter lim="800000"/>
          </a:ln>
        </p:spPr>
        <p:txBody>
          <a:bodyPr wrap="square">
            <a:spAutoFit/>
          </a:bodyPr>
          <a:lstStyle/>
          <a:p>
            <a:pPr algn="just" eaLnBrk="1" hangingPunct="1">
              <a:spcBef>
                <a:spcPct val="50000"/>
              </a:spcBef>
            </a:pPr>
            <a:r>
              <a:rPr 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lộ</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hào</a:t>
            </a:r>
            <a:r>
              <a:rPr lang="en-US" sz="2800" dirty="0">
                <a:solidFill>
                  <a:srgbClr val="0000FF"/>
                </a:solidFill>
                <a:latin typeface="Times New Roman" panose="02020603050405020304" pitchFamily="18" charset="0"/>
                <a:cs typeface="Times New Roman" panose="02020603050405020304" pitchFamily="18" charset="0"/>
              </a:rPr>
              <a:t>, sung </a:t>
            </a:r>
            <a:r>
              <a:rPr lang="en-US" sz="2800" dirty="0" err="1">
                <a:solidFill>
                  <a:srgbClr val="0000FF"/>
                </a:solidFill>
                <a:latin typeface="Times New Roman" panose="02020603050405020304" pitchFamily="18" charset="0"/>
                <a:cs typeface="Times New Roman" panose="02020603050405020304" pitchFamily="18" charset="0"/>
              </a:rPr>
              <a:t>sướng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vui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mừng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phục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đớn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nuối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tiếc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móc</a:t>
            </a:r>
            <a:r>
              <a:rPr lang="en-US" sz="2800" dirty="0">
                <a:solidFill>
                  <a:srgbClr val="0000FF"/>
                </a:solidFill>
                <a:latin typeface="Times New Roman" panose="02020603050405020304" pitchFamily="18" charset="0"/>
                <a:cs typeface="Times New Roman" panose="02020603050405020304" pitchFamily="18" charset="0"/>
              </a:rPr>
              <a:t> ….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cụ</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edge">
                                      <p:cBhvr>
                                        <p:cTn id="7" dur="2000"/>
                                        <p:tgtEl>
                                          <p:spTgt spid="2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edge">
                                      <p:cBhvr>
                                        <p:cTn id="10" dur="2000"/>
                                        <p:tgtEl>
                                          <p:spTgt spid="2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edge">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heel(4)">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26" name="组合 23"/>
          <p:cNvGrpSpPr/>
          <p:nvPr/>
        </p:nvGrpSpPr>
        <p:grpSpPr>
          <a:xfrm>
            <a:off x="584171" y="838484"/>
            <a:ext cx="3523804" cy="4948167"/>
            <a:chOff x="1655584" y="776653"/>
            <a:chExt cx="3625151" cy="4872483"/>
          </a:xfrm>
        </p:grpSpPr>
        <p:pic>
          <p:nvPicPr>
            <p:cNvPr id="27"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584" y="776653"/>
              <a:ext cx="3625151" cy="4872483"/>
            </a:xfrm>
            <a:prstGeom prst="rect">
              <a:avLst/>
            </a:prstGeom>
          </p:spPr>
        </p:pic>
        <p:sp>
          <p:nvSpPr>
            <p:cNvPr id="28" name="Rectangle 8"/>
            <p:cNvSpPr/>
            <p:nvPr/>
          </p:nvSpPr>
          <p:spPr>
            <a:xfrm>
              <a:off x="3512626" y="3293881"/>
              <a:ext cx="1571327" cy="1282889"/>
            </a:xfrm>
            <a:prstGeom prst="rect">
              <a:avLst/>
            </a:prstGeom>
            <a:noFill/>
            <a:ln w="9525">
              <a:noFill/>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4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sym typeface="Times New Roman" panose="02020603050405020304" pitchFamily="18" charset="0"/>
                </a:rPr>
                <a:t>GHI NHỚ</a:t>
              </a:r>
              <a:endParaRPr lang="en-US" altLang="zh-CN" sz="44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sym typeface="Times New Roman" panose="02020603050405020304" pitchFamily="18" charset="0"/>
              </a:endParaRPr>
            </a:p>
          </p:txBody>
        </p:sp>
      </p:grpSp>
      <p:sp>
        <p:nvSpPr>
          <p:cNvPr id="29" name="椭圆 19"/>
          <p:cNvSpPr/>
          <p:nvPr/>
        </p:nvSpPr>
        <p:spPr>
          <a:xfrm>
            <a:off x="4394570" y="1352816"/>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0" name="TextBox 29"/>
          <p:cNvSpPr txBox="1"/>
          <p:nvPr/>
        </p:nvSpPr>
        <p:spPr>
          <a:xfrm>
            <a:off x="5308972" y="791571"/>
            <a:ext cx="6018670" cy="1815882"/>
          </a:xfrm>
          <a:prstGeom prst="rect">
            <a:avLst/>
          </a:prstGeom>
          <a:noFill/>
        </p:spPr>
        <p:txBody>
          <a:bodyPr wrap="square" rtlCol="0">
            <a:spAutoFit/>
          </a:bodyPr>
          <a:lstStyle/>
          <a:p>
            <a:pPr algn="just"/>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là</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dùng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để</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bộc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lộ</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trực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tiếp</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tình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xúc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của</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nói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viết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đối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với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sự</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vật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sự</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việc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được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nói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tới</a:t>
            </a:r>
            <a:r>
              <a:rPr lang="en-US" altLang="en-US" sz="2800" b="1" dirty="0">
                <a:solidFill>
                  <a:srgbClr val="0070C0"/>
                </a:solidFill>
                <a:latin typeface="Times New Roman" panose="02020603050405020304" pitchFamily="18" charset="0"/>
              </a:rPr>
              <a:t>.                       </a:t>
            </a:r>
            <a:endParaRPr lang="en-US" altLang="en-US" sz="2800" b="1" dirty="0">
              <a:solidFill>
                <a:srgbClr val="0070C0"/>
              </a:solidFill>
              <a:latin typeface="Times New Roman" panose="02020603050405020304" pitchFamily="18" charset="0"/>
            </a:endParaRPr>
          </a:p>
        </p:txBody>
      </p:sp>
      <p:sp>
        <p:nvSpPr>
          <p:cNvPr id="31" name="椭圆 19"/>
          <p:cNvSpPr/>
          <p:nvPr/>
        </p:nvSpPr>
        <p:spPr>
          <a:xfrm>
            <a:off x="4410492" y="3497788"/>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2" name="TextBox 31"/>
          <p:cNvSpPr txBox="1"/>
          <p:nvPr/>
        </p:nvSpPr>
        <p:spPr>
          <a:xfrm>
            <a:off x="5324894" y="2963839"/>
            <a:ext cx="5907214" cy="1815882"/>
          </a:xfrm>
          <a:prstGeom prst="rect">
            <a:avLst/>
          </a:prstGeom>
          <a:noFill/>
        </p:spPr>
        <p:txBody>
          <a:bodyPr wrap="square" rtlCol="0">
            <a:spAutoFit/>
          </a:bodyPr>
          <a:lstStyle/>
          <a:p>
            <a:pPr algn="just"/>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được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cấu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tạo</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nhờ</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những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từ</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ngữ</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như</a:t>
            </a:r>
            <a:r>
              <a:rPr lang="en-US" altLang="en-US" sz="2800" b="1" dirty="0">
                <a:solidFill>
                  <a:srgbClr val="0070C0"/>
                </a:solidFill>
                <a:latin typeface="Times New Roman" panose="02020603050405020304" pitchFamily="18" charset="0"/>
              </a:rPr>
              <a:t>: </a:t>
            </a:r>
            <a:r>
              <a:rPr lang="en-US" altLang="en-US" sz="2800" b="1" i="1" dirty="0" err="1">
                <a:latin typeface="Times New Roman" panose="02020603050405020304" pitchFamily="18" charset="0"/>
              </a:rPr>
              <a:t>ôi</a:t>
            </a:r>
            <a:r>
              <a:rPr lang="en-US" altLang="en-US" sz="2800" b="1" i="1" dirty="0">
                <a:latin typeface="Times New Roman" panose="02020603050405020304" pitchFamily="18" charset="0"/>
              </a:rPr>
              <a:t>, than </a:t>
            </a:r>
            <a:r>
              <a:rPr lang="en-US" altLang="en-US" sz="2800" b="1" i="1" dirty="0" err="1">
                <a:latin typeface="Times New Roman" panose="02020603050405020304" pitchFamily="18" charset="0"/>
              </a:rPr>
              <a:t>ôi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chao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ôi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thay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biết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bao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xiết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bao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biết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chừng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nào</a:t>
            </a:r>
            <a:r>
              <a:rPr lang="en-US" altLang="en-US" sz="2800" b="1" i="1" dirty="0">
                <a:latin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363569" y="5131804"/>
            <a:ext cx="5759355" cy="954107"/>
          </a:xfrm>
          <a:prstGeom prst="rect">
            <a:avLst/>
          </a:prstGeom>
          <a:noFill/>
        </p:spPr>
        <p:txBody>
          <a:bodyPr wrap="square" rtlCol="0">
            <a:spAutoFit/>
          </a:bodyPr>
          <a:lstStyle/>
          <a:p>
            <a:pPr algn="just"/>
            <a:r>
              <a:rPr lang="en-US" altLang="en-US" sz="2800" b="1" dirty="0" err="1">
                <a:solidFill>
                  <a:srgbClr val="0070C0"/>
                </a:solidFill>
                <a:latin typeface="Times New Roman" panose="02020603050405020304" pitchFamily="18" charset="0"/>
              </a:rPr>
              <a:t>Khi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viết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thường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thúc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bằng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dấu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chấm</a:t>
            </a:r>
            <a:r>
              <a:rPr lang="en-US" altLang="en-US" sz="2800" b="1" dirty="0">
                <a:solidFill>
                  <a:srgbClr val="0070C0"/>
                </a:solidFill>
                <a:latin typeface="Times New Roman" panose="02020603050405020304" pitchFamily="18" charset="0"/>
              </a:rPr>
              <a:t> than. </a:t>
            </a:r>
            <a:endParaRPr lang="en-US" altLang="en-US" sz="2800" b="1" dirty="0">
              <a:solidFill>
                <a:srgbClr val="0070C0"/>
              </a:solidFill>
              <a:latin typeface="Times New Roman" panose="02020603050405020304" pitchFamily="18" charset="0"/>
            </a:endParaRPr>
          </a:p>
        </p:txBody>
      </p:sp>
      <p:sp>
        <p:nvSpPr>
          <p:cNvPr id="34" name="椭圆 19"/>
          <p:cNvSpPr/>
          <p:nvPr/>
        </p:nvSpPr>
        <p:spPr>
          <a:xfrm>
            <a:off x="4440061" y="5165089"/>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p:bldP spid="33"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Box 3"/>
          <p:cNvSpPr txBox="1"/>
          <p:nvPr/>
        </p:nvSpPr>
        <p:spPr>
          <a:xfrm>
            <a:off x="2140297" y="1473946"/>
            <a:ext cx="9009932" cy="1077218"/>
          </a:xfrm>
          <a:prstGeom prst="rect">
            <a:avLst/>
          </a:prstGeom>
          <a:noFill/>
        </p:spPr>
        <p:txBody>
          <a:bodyPr wrap="square" rtlCol="0">
            <a:spAutoFit/>
          </a:bodyPr>
          <a:lstStyle/>
          <a:p>
            <a:pPr algn="just"/>
            <a:r>
              <a:rPr lang="en-US" altLang="en-US" sz="3200" dirty="0" err="1">
                <a:latin typeface="Times New Roman" panose="02020603050405020304" pitchFamily="18" charset="0"/>
              </a:rPr>
              <a:t>Có</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trường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hợp</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câu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cảm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thán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được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kết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thúc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bằng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dấu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chấm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hoặc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dấu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chấm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lửng</a:t>
            </a:r>
            <a:r>
              <a:rPr lang="en-US" altLang="en-US" sz="3200" dirty="0">
                <a:latin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83642" y="3386908"/>
            <a:ext cx="8857397"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than/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224581" y="2634008"/>
            <a:ext cx="5944256" cy="523220"/>
          </a:xfrm>
          <a:prstGeom prst="rect">
            <a:avLst/>
          </a:prstGeom>
          <a:noFill/>
        </p:spPr>
        <p:txBody>
          <a:bodyPr wrap="none" rtlCol="0">
            <a:spAutoFit/>
          </a:bodyPr>
          <a:lstStyle/>
          <a:p>
            <a:r>
              <a:rPr lang="en-US" sz="2800" i="1" dirty="0">
                <a:solidFill>
                  <a:srgbClr val="0070C0"/>
                </a:solidFill>
                <a:latin typeface="Times New Roman" panose="02020603050405020304" pitchFamily="18" charset="0"/>
                <a:cs typeface="Times New Roman" panose="02020603050405020304" pitchFamily="18" charset="0"/>
              </a:rPr>
              <a:t>VD: </a:t>
            </a:r>
            <a:r>
              <a:rPr lang="en-US" sz="2800" i="1" dirty="0" err="1">
                <a:solidFill>
                  <a:srgbClr val="0070C0"/>
                </a:solidFill>
                <a:latin typeface="Times New Roman" panose="02020603050405020304" pitchFamily="18" charset="0"/>
              </a:rPr>
              <a:t>Ôi</a:t>
            </a:r>
            <a:r>
              <a:rPr lang="en-US" sz="2800" i="1" dirty="0">
                <a:solidFill>
                  <a:srgbClr val="0070C0"/>
                </a:solidFill>
                <a:latin typeface="Times New Roman" panose="02020603050405020304" pitchFamily="18" charset="0"/>
              </a:rPr>
              <a:t>, con </a:t>
            </a:r>
            <a:r>
              <a:rPr lang="en-US" sz="2800" i="1" dirty="0" err="1">
                <a:solidFill>
                  <a:srgbClr val="0070C0"/>
                </a:solidFill>
                <a:latin typeface="Times New Roman" panose="02020603050405020304" pitchFamily="18" charset="0"/>
              </a:rPr>
              <a:t>đã</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cho</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bố</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bất</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ngờ</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quá</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lớn</a:t>
            </a:r>
            <a:r>
              <a:rPr lang="en-US" sz="2800" i="1" dirty="0">
                <a:solidFill>
                  <a:srgbClr val="0070C0"/>
                </a:solidFill>
                <a:latin typeface="Times New Roman" panose="02020603050405020304" pitchFamily="18" charset="0"/>
              </a:rPr>
              <a:t>.</a:t>
            </a:r>
            <a:r>
              <a:rPr lang="en-US" sz="2800" i="1" dirty="0">
                <a:solidFill>
                  <a:srgbClr val="0070C0"/>
                </a:solidFill>
                <a:latin typeface="Times New Roman" panose="02020603050405020304" pitchFamily="18" charset="0"/>
                <a:cs typeface="Times New Roman" panose="02020603050405020304" pitchFamily="18" charset="0"/>
              </a:rPr>
              <a:t> </a:t>
            </a:r>
            <a:endParaRPr lang="en-US" sz="2800" i="1" dirty="0">
              <a:solidFill>
                <a:srgbClr val="0070C0"/>
              </a:solidFill>
              <a:latin typeface="Times New Roman" panose="02020603050405020304" pitchFamily="18" charset="0"/>
              <a:cs typeface="Times New Roman" panose="02020603050405020304" pitchFamily="18" charset="0"/>
            </a:endParaRPr>
          </a:p>
        </p:txBody>
      </p:sp>
      <p:pic>
        <p:nvPicPr>
          <p:cNvPr id="8" name="PA_图片 1"/>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t="48571" r="54581" b="17381"/>
          <a:stretch>
            <a:fillRect/>
          </a:stretch>
        </p:blipFill>
        <p:spPr>
          <a:xfrm>
            <a:off x="4948455" y="232010"/>
            <a:ext cx="2093790" cy="1271962"/>
          </a:xfrm>
          <a:prstGeom prst="rect">
            <a:avLst/>
          </a:prstGeom>
        </p:spPr>
      </p:pic>
      <p:sp>
        <p:nvSpPr>
          <p:cNvPr id="9" name="TextBox 8"/>
          <p:cNvSpPr txBox="1"/>
          <p:nvPr/>
        </p:nvSpPr>
        <p:spPr>
          <a:xfrm>
            <a:off x="5254421" y="500405"/>
            <a:ext cx="1372492" cy="646331"/>
          </a:xfrm>
          <a:prstGeom prst="rect">
            <a:avLst/>
          </a:prstGeom>
          <a:noFill/>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Lưu</a:t>
            </a:r>
            <a:r>
              <a:rPr lang="en-US" sz="3600" b="1" dirty="0">
                <a:solidFill>
                  <a:srgbClr val="FF0000"/>
                </a:solidFill>
                <a:latin typeface="Times New Roman" panose="02020603050405020304" pitchFamily="18" charset="0"/>
                <a:cs typeface="Times New Roman" panose="02020603050405020304" pitchFamily="18" charset="0"/>
              </a:rPr>
              <a:t> ý</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928047" y="1542636"/>
            <a:ext cx="949468" cy="901654"/>
            <a:chOff x="6096000" y="2072604"/>
            <a:chExt cx="1072427" cy="1079919"/>
          </a:xfrm>
        </p:grpSpPr>
        <p:grpSp>
          <p:nvGrpSpPr>
            <p:cNvPr id="7"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15"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6"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7"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grpSp>
        <p:pic>
          <p:nvPicPr>
            <p:cNvPr id="14" name="图片 8"/>
            <p:cNvPicPr>
              <a:picLocks noChangeAspect="1"/>
            </p:cNvPicPr>
            <p:nvPr/>
          </p:nvPicPr>
          <p:blipFill>
            <a:blip r:embed="rId4"/>
            <a:srcRect r="86771"/>
            <a:stretch>
              <a:fillRect/>
            </a:stretch>
          </p:blipFill>
          <p:spPr>
            <a:xfrm>
              <a:off x="6096000" y="2205690"/>
              <a:ext cx="1067157" cy="913868"/>
            </a:xfrm>
            <a:prstGeom prst="rect">
              <a:avLst/>
            </a:prstGeom>
            <a:noFill/>
            <a:ln w="9525">
              <a:noFill/>
            </a:ln>
          </p:spPr>
        </p:pic>
      </p:grpSp>
      <p:grpSp>
        <p:nvGrpSpPr>
          <p:cNvPr id="10" name="组合 1"/>
          <p:cNvGrpSpPr/>
          <p:nvPr/>
        </p:nvGrpSpPr>
        <p:grpSpPr>
          <a:xfrm>
            <a:off x="916672" y="3455598"/>
            <a:ext cx="949468" cy="901654"/>
            <a:chOff x="6096000" y="2072604"/>
            <a:chExt cx="1072427" cy="1079919"/>
          </a:xfrm>
        </p:grpSpPr>
        <p:grpSp>
          <p:nvGrpSpPr>
            <p:cNvPr id="11"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22"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3"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4"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5"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grpSp>
        <p:pic>
          <p:nvPicPr>
            <p:cNvPr id="21" name="图片 8"/>
            <p:cNvPicPr>
              <a:picLocks noChangeAspect="1"/>
            </p:cNvPicPr>
            <p:nvPr/>
          </p:nvPicPr>
          <p:blipFill>
            <a:blip r:embed="rId4"/>
            <a:srcRect r="86771"/>
            <a:stretch>
              <a:fillRect/>
            </a:stretch>
          </p:blipFill>
          <p:spPr>
            <a:xfrm>
              <a:off x="6096000" y="2205690"/>
              <a:ext cx="1067157" cy="913868"/>
            </a:xfrm>
            <a:prstGeom prst="rect">
              <a:avLst/>
            </a:prstGeom>
            <a:noFill/>
            <a:ln w="9525">
              <a:noFill/>
            </a:ln>
          </p:spPr>
        </p:pic>
      </p:grpSp>
      <p:sp>
        <p:nvSpPr>
          <p:cNvPr id="26" name="TextBox 25"/>
          <p:cNvSpPr txBox="1"/>
          <p:nvPr/>
        </p:nvSpPr>
        <p:spPr>
          <a:xfrm>
            <a:off x="2295095" y="4642499"/>
            <a:ext cx="4140877" cy="523220"/>
          </a:xfrm>
          <a:prstGeom prst="rect">
            <a:avLst/>
          </a:prstGeom>
          <a:noFill/>
        </p:spPr>
        <p:txBody>
          <a:bodyPr wrap="none" rtlCol="0">
            <a:spAutoFit/>
          </a:bodyPr>
          <a:lstStyle/>
          <a:p>
            <a:r>
              <a:rPr lang="en-US" sz="2800" i="1" dirty="0">
                <a:solidFill>
                  <a:srgbClr val="0070C0"/>
                </a:solidFill>
                <a:latin typeface="Times New Roman" panose="02020603050405020304" pitchFamily="18" charset="0"/>
                <a:cs typeface="Times New Roman" panose="02020603050405020304" pitchFamily="18" charset="0"/>
              </a:rPr>
              <a:t>VD: </a:t>
            </a:r>
            <a:r>
              <a:rPr lang="en-US" sz="2800" i="1" dirty="0" err="1">
                <a:solidFill>
                  <a:srgbClr val="0070C0"/>
                </a:solidFill>
                <a:latin typeface="Times New Roman" panose="02020603050405020304" pitchFamily="18" charset="0"/>
                <a:cs typeface="Times New Roman" panose="02020603050405020304" pitchFamily="18" charset="0"/>
              </a:rPr>
              <a:t>Một</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người</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như</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thế</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ấy</a:t>
            </a:r>
            <a:r>
              <a:rPr lang="en-US" sz="2800" i="1" dirty="0">
                <a:solidFill>
                  <a:srgbClr val="0070C0"/>
                </a:solidFill>
                <a:latin typeface="Times New Roman" panose="02020603050405020304" pitchFamily="18" charset="0"/>
                <a:cs typeface="Times New Roman" panose="02020603050405020304" pitchFamily="18" charset="0"/>
              </a:rPr>
              <a:t>!</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28" name="Text Box 5"/>
          <p:cNvSpPr txBox="1">
            <a:spLocks noChangeArrowheads="1"/>
          </p:cNvSpPr>
          <p:nvPr/>
        </p:nvSpPr>
        <p:spPr bwMode="auto">
          <a:xfrm>
            <a:off x="2944883" y="5233914"/>
            <a:ext cx="8432800" cy="523220"/>
          </a:xfrm>
          <a:prstGeom prst="rect">
            <a:avLst/>
          </a:prstGeom>
          <a:noFill/>
          <a:ln w="9525">
            <a:noFill/>
            <a:miter lim="800000"/>
          </a:ln>
        </p:spPr>
        <p:txBody>
          <a:bodyPr>
            <a:spAutoFit/>
          </a:bodyPr>
          <a:lstStyle/>
          <a:p>
            <a:pPr>
              <a:spcBef>
                <a:spcPct val="50000"/>
              </a:spcBef>
            </a:pPr>
            <a:r>
              <a:rPr lang="en-US" sz="2800" i="1" dirty="0" err="1">
                <a:solidFill>
                  <a:srgbClr val="0070C0"/>
                </a:solidFill>
                <a:latin typeface="Times New Roman" panose="02020603050405020304" pitchFamily="18" charset="0"/>
              </a:rPr>
              <a:t>Có</a:t>
            </a:r>
            <a:r>
              <a:rPr lang="en-US" sz="2800" i="1" dirty="0">
                <a:solidFill>
                  <a:srgbClr val="0070C0"/>
                </a:solidFill>
                <a:latin typeface="Times New Roman" panose="02020603050405020304" pitchFamily="18" charset="0"/>
              </a:rPr>
              <a:t> </a:t>
            </a:r>
            <a:r>
              <a:rPr lang="en-US" sz="2800" i="1" u="sng" dirty="0" err="1">
                <a:solidFill>
                  <a:srgbClr val="0070C0"/>
                </a:solidFill>
                <a:latin typeface="Times New Roman" panose="02020603050405020304" pitchFamily="18" charset="0"/>
              </a:rPr>
              <a:t>biết</a:t>
            </a:r>
            <a:r>
              <a:rPr lang="en-US" sz="2800" i="1" u="sng" dirty="0">
                <a:solidFill>
                  <a:srgbClr val="0070C0"/>
                </a:solidFill>
                <a:latin typeface="Times New Roman" panose="02020603050405020304" pitchFamily="18" charset="0"/>
              </a:rPr>
              <a:t> </a:t>
            </a:r>
            <a:r>
              <a:rPr lang="en-US" sz="2800" i="1" u="sng" dirty="0" err="1">
                <a:solidFill>
                  <a:srgbClr val="0070C0"/>
                </a:solidFill>
                <a:latin typeface="Times New Roman" panose="02020603050405020304" pitchFamily="18" charset="0"/>
              </a:rPr>
              <a:t>bao</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người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đã</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ra</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trận</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và</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mãi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mãi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không</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trở</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về</a:t>
            </a:r>
            <a:r>
              <a:rPr lang="en-US" sz="2800" i="1" dirty="0">
                <a:solidFill>
                  <a:srgbClr val="0070C0"/>
                </a:solidFill>
                <a:latin typeface="Times New Roman" panose="02020603050405020304" pitchFamily="18" charset="0"/>
              </a:rPr>
              <a:t>.</a:t>
            </a:r>
            <a:endParaRPr lang="en-US" sz="2800" i="1" dirty="0">
              <a:solidFill>
                <a:srgbClr val="0070C0"/>
              </a:solidFill>
              <a:latin typeface="Times New Roman" panose="02020603050405020304" pitchFamily="18" charset="0"/>
            </a:endParaRPr>
          </a:p>
        </p:txBody>
      </p:sp>
      <p:sp>
        <p:nvSpPr>
          <p:cNvPr id="30" name="Text Box 5"/>
          <p:cNvSpPr txBox="1">
            <a:spLocks noChangeArrowheads="1"/>
          </p:cNvSpPr>
          <p:nvPr/>
        </p:nvSpPr>
        <p:spPr bwMode="auto">
          <a:xfrm>
            <a:off x="2906211" y="5823050"/>
            <a:ext cx="8432800" cy="523220"/>
          </a:xfrm>
          <a:prstGeom prst="rect">
            <a:avLst/>
          </a:prstGeom>
          <a:noFill/>
          <a:ln w="9525">
            <a:noFill/>
            <a:miter lim="800000"/>
          </a:ln>
        </p:spPr>
        <p:txBody>
          <a:bodyPr>
            <a:spAutoFit/>
          </a:bodyPr>
          <a:lstStyle/>
          <a:p>
            <a:pPr>
              <a:spcBef>
                <a:spcPct val="50000"/>
              </a:spcBef>
            </a:pPr>
            <a:r>
              <a:rPr lang="en-US" sz="2800" i="1" dirty="0" err="1">
                <a:solidFill>
                  <a:srgbClr val="0070C0"/>
                </a:solidFill>
                <a:latin typeface="Times New Roman" panose="02020603050405020304" pitchFamily="18" charset="0"/>
              </a:rPr>
              <a:t>Những</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người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muôn</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năm</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cũ</a:t>
            </a:r>
            <a:r>
              <a:rPr lang="en-US" sz="2800" i="1" dirty="0">
                <a:solidFill>
                  <a:srgbClr val="0070C0"/>
                </a:solidFill>
                <a:latin typeface="Times New Roman" panose="02020603050405020304" pitchFamily="18" charset="0"/>
              </a:rPr>
              <a:t> / </a:t>
            </a:r>
            <a:r>
              <a:rPr lang="en-US" sz="2800" i="1" dirty="0" err="1">
                <a:solidFill>
                  <a:srgbClr val="0070C0"/>
                </a:solidFill>
                <a:latin typeface="Times New Roman" panose="02020603050405020304" pitchFamily="18" charset="0"/>
              </a:rPr>
              <a:t>Hồn</a:t>
            </a:r>
            <a:r>
              <a:rPr lang="en-US" sz="2800" i="1" dirty="0">
                <a:solidFill>
                  <a:srgbClr val="0070C0"/>
                </a:solidFill>
                <a:latin typeface="Times New Roman" panose="02020603050405020304" pitchFamily="18" charset="0"/>
              </a:rPr>
              <a:t> ở </a:t>
            </a:r>
            <a:r>
              <a:rPr lang="en-US" sz="2800" i="1" dirty="0" err="1">
                <a:solidFill>
                  <a:srgbClr val="0070C0"/>
                </a:solidFill>
                <a:latin typeface="Times New Roman" panose="02020603050405020304" pitchFamily="18" charset="0"/>
              </a:rPr>
              <a:t>đâu</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bây</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giờ</a:t>
            </a:r>
            <a:r>
              <a:rPr lang="en-US" sz="2800" i="1" dirty="0">
                <a:solidFill>
                  <a:srgbClr val="0070C0"/>
                </a:solidFill>
                <a:latin typeface="Times New Roman" panose="02020603050405020304" pitchFamily="18" charset="0"/>
              </a:rPr>
              <a:t>?</a:t>
            </a:r>
            <a:endParaRPr lang="en-US" sz="2800" i="1" dirty="0">
              <a:solidFill>
                <a:srgbClr val="0070C0"/>
              </a:solidFill>
              <a:latin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from="(-#ppt_w/2)" to="(#ppt_x)" calcmode="lin" valueType="num">
                                      <p:cBhvr>
                                        <p:cTn id="29" dur="600" fill="hold">
                                          <p:stCondLst>
                                            <p:cond delay="0"/>
                                          </p:stCondLst>
                                        </p:cTn>
                                        <p:tgtEl>
                                          <p:spTgt spid="6"/>
                                        </p:tgtEl>
                                        <p:attrNameLst>
                                          <p:attrName>ppt_x</p:attrName>
                                        </p:attrNameLst>
                                      </p:cBhvr>
                                    </p:anim>
                                    <p:anim from="0" to="-1.0" calcmode="lin" valueType="num">
                                      <p:cBhvr>
                                        <p:cTn id="30" dur="200" decel="50000" autoRev="1" fill="hold">
                                          <p:stCondLst>
                                            <p:cond delay="600"/>
                                          </p:stCondLst>
                                        </p:cTn>
                                        <p:tgtEl>
                                          <p:spTgt spid="6"/>
                                        </p:tgtEl>
                                        <p:attrNameLst>
                                          <p:attrName>xshear</p:attrName>
                                        </p:attrNameLst>
                                      </p:cBhvr>
                                    </p:anim>
                                    <p:animScale>
                                      <p:cBhvr>
                                        <p:cTn id="31" dur="200" decel="100000" autoRev="1" fill="hold">
                                          <p:stCondLst>
                                            <p:cond delay="600"/>
                                          </p:stCondLst>
                                        </p:cTn>
                                        <p:tgtEl>
                                          <p:spTgt spid="6"/>
                                        </p:tgtEl>
                                      </p:cBhvr>
                                      <p:from x="100000" y="100000"/>
                                      <p:to x="80000" y="100000"/>
                                    </p:animScale>
                                    <p:anim by="(#ppt_h/3+#ppt_w*0.1)" calcmode="lin" valueType="num">
                                      <p:cBhvr additive="sum">
                                        <p:cTn id="32" dur="200" decel="100000" autoRev="1" fill="hold">
                                          <p:stCondLst>
                                            <p:cond delay="600"/>
                                          </p:stCondLst>
                                        </p:cTn>
                                        <p:tgtEl>
                                          <p:spTgt spid="6"/>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from="(-#ppt_w/2)" to="(#ppt_x)" calcmode="lin" valueType="num">
                                      <p:cBhvr>
                                        <p:cTn id="45" dur="600" fill="hold">
                                          <p:stCondLst>
                                            <p:cond delay="0"/>
                                          </p:stCondLst>
                                        </p:cTn>
                                        <p:tgtEl>
                                          <p:spTgt spid="26"/>
                                        </p:tgtEl>
                                        <p:attrNameLst>
                                          <p:attrName>ppt_x</p:attrName>
                                        </p:attrNameLst>
                                      </p:cBhvr>
                                    </p:anim>
                                    <p:anim from="0" to="-1.0" calcmode="lin" valueType="num">
                                      <p:cBhvr>
                                        <p:cTn id="46" dur="200" decel="50000" autoRev="1" fill="hold">
                                          <p:stCondLst>
                                            <p:cond delay="600"/>
                                          </p:stCondLst>
                                        </p:cTn>
                                        <p:tgtEl>
                                          <p:spTgt spid="26"/>
                                        </p:tgtEl>
                                        <p:attrNameLst>
                                          <p:attrName>xshear</p:attrName>
                                        </p:attrNameLst>
                                      </p:cBhvr>
                                    </p:anim>
                                    <p:animScale>
                                      <p:cBhvr>
                                        <p:cTn id="47" dur="200" decel="100000" autoRev="1" fill="hold">
                                          <p:stCondLst>
                                            <p:cond delay="600"/>
                                          </p:stCondLst>
                                        </p:cTn>
                                        <p:tgtEl>
                                          <p:spTgt spid="26"/>
                                        </p:tgtEl>
                                      </p:cBhvr>
                                      <p:from x="100000" y="100000"/>
                                      <p:to x="80000" y="100000"/>
                                    </p:animScale>
                                    <p:anim by="(#ppt_h/3+#ppt_w*0.1)" calcmode="lin" valueType="num">
                                      <p:cBhvr additive="sum">
                                        <p:cTn id="48" dur="200" decel="100000" autoRev="1" fill="hold">
                                          <p:stCondLst>
                                            <p:cond delay="600"/>
                                          </p:stCondLst>
                                        </p:cTn>
                                        <p:tgtEl>
                                          <p:spTgt spid="26"/>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edge">
                                      <p:cBhvr>
                                        <p:cTn id="53" dur="20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edge">
                                      <p:cBhvr>
                                        <p:cTn id="5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26"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891" y="1241947"/>
            <a:ext cx="5927045" cy="4339988"/>
          </a:xfrm>
          <a:prstGeom prst="rect">
            <a:avLst/>
          </a:prstGeom>
        </p:spPr>
      </p:pic>
      <p:sp>
        <p:nvSpPr>
          <p:cNvPr id="5" name="10"/>
          <p:cNvSpPr txBox="1"/>
          <p:nvPr/>
        </p:nvSpPr>
        <p:spPr>
          <a:xfrm>
            <a:off x="1859603" y="1312035"/>
            <a:ext cx="3041852" cy="677104"/>
          </a:xfrm>
          <a:prstGeom prst="rect">
            <a:avLst/>
          </a:prstGeom>
          <a:noFill/>
        </p:spPr>
        <p:txBody>
          <a:bodyPr wrap="none" lIns="121917" tIns="60958" rIns="121917" bIns="60958" rtlCol="0">
            <a:spAutoFit/>
          </a:bodyPr>
          <a:lstStyle/>
          <a:p>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Bài</a:t>
            </a:r>
            <a:r>
              <a:rPr lang="en-US" altLang="zh-CN"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tập</a:t>
            </a:r>
            <a:r>
              <a:rPr lang="en-US" altLang="zh-CN"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nhanh</a:t>
            </a:r>
            <a:endParaRPr lang="zh-CN" altLang="en-US"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6" name="Rectangle 5"/>
          <p:cNvSpPr/>
          <p:nvPr/>
        </p:nvSpPr>
        <p:spPr>
          <a:xfrm>
            <a:off x="1110013" y="2643325"/>
            <a:ext cx="4703924" cy="2062103"/>
          </a:xfrm>
          <a:prstGeom prst="rect">
            <a:avLst/>
          </a:prstGeom>
        </p:spPr>
        <p:txBody>
          <a:bodyPr wrap="square">
            <a:spAutoFit/>
          </a:bodyPr>
          <a:lstStyle/>
          <a:p>
            <a:pPr algn="ctr"/>
            <a:r>
              <a:rPr lang="en-US" altLang="en-US" sz="3200" b="1" dirty="0" err="1">
                <a:latin typeface="Times New Roman" panose="02020603050405020304" pitchFamily="18" charset="0"/>
                <a:cs typeface="Times New Roman" panose="02020603050405020304" pitchFamily="18" charset="0"/>
              </a:rPr>
              <a:t>Hãy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thêm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ngữ</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cảm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dấu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chấm</a:t>
            </a:r>
            <a:r>
              <a:rPr lang="en-US" altLang="en-US" sz="3200" b="1" dirty="0">
                <a:latin typeface="Times New Roman" panose="02020603050405020304" pitchFamily="18" charset="0"/>
                <a:cs typeface="Times New Roman" panose="02020603050405020304" pitchFamily="18" charset="0"/>
              </a:rPr>
              <a:t> than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đổi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cảm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a:t>
            </a:r>
            <a:r>
              <a:rPr lang="en-US" altLang="en-US" sz="3200" b="1"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7222162" y="1088837"/>
            <a:ext cx="5535083" cy="742511"/>
          </a:xfrm>
          <a:prstGeom prst="rect">
            <a:avLst/>
          </a:prstGeom>
          <a:noFill/>
          <a:ln w="9525">
            <a:noFill/>
            <a:miter lim="800000"/>
          </a:ln>
        </p:spPr>
        <p:txBody>
          <a:bodyPr>
            <a:spAutoFit/>
          </a:bodyPr>
          <a:lstStyle/>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a. </a:t>
            </a:r>
            <a:r>
              <a:rPr lang="en-US" altLang="en-US" sz="3200" b="1" dirty="0" err="1">
                <a:latin typeface="Times New Roman" panose="02020603050405020304" pitchFamily="18" charset="0"/>
                <a:cs typeface="Times New Roman" panose="02020603050405020304" pitchFamily="18" charset="0"/>
              </a:rPr>
              <a:t>Anh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muộn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quá</a:t>
            </a:r>
            <a:r>
              <a:rPr lang="en-US" altLang="en-US" sz="3200" b="1" dirty="0">
                <a:latin typeface="Times New Roman" panose="02020603050405020304" pitchFamily="18" charset="0"/>
                <a:cs typeface="Times New Roman" panose="02020603050405020304" pitchFamily="18" charset="0"/>
              </a:rPr>
              <a:t>.</a:t>
            </a:r>
            <a:endParaRPr lang="en-US" altLang="en-US" sz="3600" b="1" dirty="0">
              <a:solidFill>
                <a:schemeClr val="accent2"/>
              </a:solidFill>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7224436" y="2633313"/>
            <a:ext cx="5535083" cy="742511"/>
          </a:xfrm>
          <a:prstGeom prst="rect">
            <a:avLst/>
          </a:prstGeom>
          <a:noFill/>
          <a:ln w="9525">
            <a:noFill/>
            <a:miter lim="800000"/>
          </a:ln>
        </p:spPr>
        <p:txBody>
          <a:bodyPr>
            <a:spAutoFit/>
          </a:bodyPr>
          <a:lstStyle/>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b. </a:t>
            </a:r>
            <a:r>
              <a:rPr lang="en-US" altLang="en-US" sz="3200" b="1" dirty="0" err="1">
                <a:latin typeface="Times New Roman" panose="02020603050405020304" pitchFamily="18" charset="0"/>
                <a:cs typeface="Times New Roman" panose="02020603050405020304" pitchFamily="18" charset="0"/>
              </a:rPr>
              <a:t>Trăng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đêm</a:t>
            </a:r>
            <a:r>
              <a:rPr lang="en-US" altLang="en-US" sz="3200" b="1" dirty="0">
                <a:latin typeface="Times New Roman" panose="02020603050405020304" pitchFamily="18" charset="0"/>
                <a:cs typeface="Times New Roman" panose="02020603050405020304" pitchFamily="18" charset="0"/>
              </a:rPr>
              <a:t> nay </a:t>
            </a:r>
            <a:r>
              <a:rPr lang="en-US" altLang="en-US" sz="3200" b="1" dirty="0" err="1">
                <a:latin typeface="Times New Roman" panose="02020603050405020304" pitchFamily="18" charset="0"/>
                <a:cs typeface="Times New Roman" panose="02020603050405020304" pitchFamily="18" charset="0"/>
              </a:rPr>
              <a:t>đẹp</a:t>
            </a:r>
            <a:r>
              <a:rPr lang="en-US" altLang="en-US" sz="3200" b="1"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7308597" y="4109541"/>
            <a:ext cx="5535083" cy="823752"/>
          </a:xfrm>
          <a:prstGeom prst="rect">
            <a:avLst/>
          </a:prstGeom>
          <a:noFill/>
          <a:ln w="9525">
            <a:noFill/>
            <a:miter lim="800000"/>
          </a:ln>
        </p:spPr>
        <p:txBody>
          <a:bodyPr>
            <a:spAutoFit/>
          </a:bodyPr>
          <a:lstStyle/>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c. </a:t>
            </a:r>
            <a:r>
              <a:rPr lang="en-US" altLang="en-US" sz="3200" b="1" dirty="0" err="1">
                <a:latin typeface="Times New Roman" panose="02020603050405020304" pitchFamily="18" charset="0"/>
                <a:cs typeface="Times New Roman" panose="02020603050405020304" pitchFamily="18" charset="0"/>
              </a:rPr>
              <a:t>Chân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tôi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đau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quá</a:t>
            </a:r>
            <a:r>
              <a:rPr lang="en-US" altLang="en-US" sz="3600" b="1" dirty="0">
                <a:latin typeface="Times New Roman" panose="02020603050405020304" pitchFamily="18" charset="0"/>
                <a:cs typeface="Times New Roman" panose="02020603050405020304" pitchFamily="18" charset="0"/>
              </a:rPr>
              <a:t>.</a:t>
            </a:r>
            <a:endParaRPr lang="en-US" altLang="en-US" sz="3600" b="1" dirty="0">
              <a:solidFill>
                <a:schemeClr val="accent2"/>
              </a:solidFill>
              <a:latin typeface="Times New Roman" panose="02020603050405020304" pitchFamily="18" charset="0"/>
              <a:cs typeface="Times New Roman" panose="02020603050405020304" pitchFamily="18" charset="0"/>
            </a:endParaRPr>
          </a:p>
        </p:txBody>
      </p:sp>
      <p:sp>
        <p:nvSpPr>
          <p:cNvPr id="12" name="Rectangle 4"/>
          <p:cNvSpPr txBox="1">
            <a:spLocks noChangeArrowheads="1"/>
          </p:cNvSpPr>
          <p:nvPr/>
        </p:nvSpPr>
        <p:spPr>
          <a:xfrm>
            <a:off x="6917700" y="1962291"/>
            <a:ext cx="4996786" cy="75361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Trời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ơi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anh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đến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muộn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3" name="Rectangle 4"/>
          <p:cNvSpPr txBox="1">
            <a:spLocks noChangeArrowheads="1"/>
          </p:cNvSpPr>
          <p:nvPr/>
        </p:nvSpPr>
        <p:spPr>
          <a:xfrm>
            <a:off x="6888127" y="3534058"/>
            <a:ext cx="5162834" cy="84687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sym typeface="Wingdings" panose="05000000000000000000" pitchFamily="2" charset="2"/>
              </a:rPr>
              <a:t></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Trăng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đêm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nay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đẹp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biết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bao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4" name="Rectangle 4"/>
          <p:cNvSpPr txBox="1">
            <a:spLocks noChangeArrowheads="1"/>
          </p:cNvSpPr>
          <p:nvPr/>
        </p:nvSpPr>
        <p:spPr>
          <a:xfrm>
            <a:off x="6995046" y="5092178"/>
            <a:ext cx="3936811" cy="694472"/>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defRPr/>
            </a:pPr>
            <a:r>
              <a:rPr lang="en-US" altLang="en-US" sz="2800" b="1" dirty="0">
                <a:solidFill>
                  <a:srgbClr val="0070C0"/>
                </a:solidFill>
                <a:latin typeface="Times New Roman" panose="02020603050405020304" pitchFamily="18" charset="0"/>
                <a:sym typeface="Wingdings" panose="05000000000000000000" pitchFamily="2" charset="2"/>
              </a:rPr>
              <a: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Ôi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chân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tôi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đau</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ox(in)">
                                      <p:cBhvr>
                                        <p:cTn id="43" dur="500"/>
                                        <p:tgtEl>
                                          <p:spTgt spid="1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box(in)">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box(in)">
                                      <p:cBhvr>
                                        <p:cTn id="5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build="p"/>
      <p:bldP spid="13" grpId="0" build="p"/>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10"/>
          <p:cNvSpPr txBox="1"/>
          <p:nvPr/>
        </p:nvSpPr>
        <p:spPr>
          <a:xfrm>
            <a:off x="2538482" y="1068594"/>
            <a:ext cx="2934269" cy="584775"/>
          </a:xfrm>
          <a:prstGeom prst="rect">
            <a:avLst/>
          </a:prstGeom>
          <a:noFill/>
        </p:spPr>
        <p:txBody>
          <a:bodyPr wrap="square" rtlCol="0">
            <a:spAutoFit/>
          </a:bodyPr>
          <a:lstStyle/>
          <a:p>
            <a:pPr algn="just"/>
            <a:r>
              <a:rPr lang="en-US" altLang="zh-CN" sz="32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Bài</a:t>
            </a:r>
            <a:r>
              <a:rPr lang="en-US" altLang="zh-CN"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nhanh</a:t>
            </a:r>
            <a:r>
              <a:rPr lang="en-US" altLang="zh-CN"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a:t>
            </a:r>
            <a:endParaRPr lang="zh-CN" altLang="en-US"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16" name="Rectangle 15"/>
          <p:cNvSpPr/>
          <p:nvPr/>
        </p:nvSpPr>
        <p:spPr>
          <a:xfrm>
            <a:off x="5336276" y="868612"/>
            <a:ext cx="5991370" cy="1077218"/>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sau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đều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Vì</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sao</a:t>
            </a:r>
            <a:r>
              <a:rPr lang="en-US" sz="3200" b="1" dirty="0">
                <a:solidFill>
                  <a:srgbClr val="0070C0"/>
                </a:solidFill>
                <a:latin typeface="Times New Roman" panose="02020603050405020304" pitchFamily="18" charset="0"/>
                <a:cs typeface="Times New Roman" panose="02020603050405020304" pitchFamily="18" charset="0"/>
              </a:rPr>
              <a:t>?</a:t>
            </a:r>
            <a:endParaRPr lang="vi-VN" sz="3000" b="1" dirty="0">
              <a:solidFill>
                <a:srgbClr val="0070C0"/>
              </a:solidFill>
              <a:latin typeface="Times New Roman" panose="02020603050405020304" pitchFamily="18" charset="0"/>
              <a:cs typeface="Times New Roman" panose="02020603050405020304" pitchFamily="18" charset="0"/>
            </a:endParaRPr>
          </a:p>
        </p:txBody>
      </p:sp>
      <p:pic>
        <p:nvPicPr>
          <p:cNvPr id="17" name="Picture 16" descr="—Pngtree—cute animal giraffe smile face_4974390.png"/>
          <p:cNvPicPr>
            <a:picLocks noChangeAspect="1"/>
          </p:cNvPicPr>
          <p:nvPr/>
        </p:nvPicPr>
        <p:blipFill>
          <a:blip r:embed="rId2" cstate="print"/>
          <a:stretch>
            <a:fillRect/>
          </a:stretch>
        </p:blipFill>
        <p:spPr>
          <a:xfrm>
            <a:off x="851849" y="436727"/>
            <a:ext cx="1604749" cy="1604749"/>
          </a:xfrm>
          <a:prstGeom prst="ellipse">
            <a:avLst/>
          </a:prstGeom>
          <a:ln>
            <a:noFill/>
          </a:ln>
          <a:effectLst>
            <a:softEdge rad="112500"/>
          </a:effectLst>
        </p:spPr>
      </p:pic>
      <p:sp>
        <p:nvSpPr>
          <p:cNvPr id="22" name="Rounded Rectangle 21"/>
          <p:cNvSpPr/>
          <p:nvPr/>
        </p:nvSpPr>
        <p:spPr>
          <a:xfrm>
            <a:off x="821140" y="3714457"/>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33983" y="3837283"/>
            <a:ext cx="10218511" cy="430887"/>
          </a:xfrm>
          <a:prstGeom prst="rect">
            <a:avLst/>
          </a:prstGeom>
          <a:noFill/>
          <a:ln w="9525">
            <a:noFill/>
            <a:miter lim="800000"/>
          </a:ln>
          <a:effectLst/>
        </p:spPr>
        <p:txBody>
          <a:bodyPr vert="horz" wrap="square" lIns="0" tIns="0" rIns="0" bIns="0" numCol="1" anchor="ctr" anchorCtr="0" compatLnSpc="1">
            <a:spAutoFit/>
          </a:bodyPr>
          <a:lstStyle/>
          <a:p>
            <a:pPr algn="just"/>
            <a:r>
              <a:rPr lang="vi-VN" sz="2800" dirty="0">
                <a:latin typeface="+mj-lt"/>
              </a:rPr>
              <a:t>b) </a:t>
            </a:r>
            <a:r>
              <a:rPr lang="vi-VN" sz="2800" i="1" dirty="0">
                <a:latin typeface="+mj-lt"/>
              </a:rPr>
              <a:t>Hỡi cảnh rừng ghê gớm của ta ơi!</a:t>
            </a:r>
            <a:endParaRPr kumimoji="0" lang="en-US" sz="24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24" name="Rounded Rectangle 23"/>
          <p:cNvSpPr/>
          <p:nvPr/>
        </p:nvSpPr>
        <p:spPr>
          <a:xfrm>
            <a:off x="864358" y="4603835"/>
            <a:ext cx="10440537" cy="1469415"/>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5" name="Rectangle 1"/>
          <p:cNvSpPr>
            <a:spLocks noChangeArrowheads="1"/>
          </p:cNvSpPr>
          <p:nvPr/>
        </p:nvSpPr>
        <p:spPr bwMode="auto">
          <a:xfrm>
            <a:off x="977201" y="4685717"/>
            <a:ext cx="10218511" cy="1292662"/>
          </a:xfrm>
          <a:prstGeom prst="rect">
            <a:avLst/>
          </a:prstGeom>
          <a:noFill/>
          <a:ln w="9525">
            <a:noFill/>
            <a:miter lim="800000"/>
          </a:ln>
          <a:effectLst/>
        </p:spPr>
        <p:txBody>
          <a:bodyPr vert="horz" wrap="square" lIns="0" tIns="0" rIns="0" bIns="0" numCol="1" anchor="ctr" anchorCtr="0" compatLnSpc="1">
            <a:spAutoFit/>
          </a:bodyPr>
          <a:lstStyle/>
          <a:p>
            <a:pPr algn="just"/>
            <a:r>
              <a:rPr lang="vi-VN" sz="2800" dirty="0">
                <a:latin typeface="+mj-lt"/>
              </a:rPr>
              <a:t>c) </a:t>
            </a:r>
            <a:r>
              <a:rPr lang="vi-VN" sz="2800" i="1" dirty="0">
                <a:latin typeface="+mj-lt"/>
              </a:rPr>
              <a:t>Chao ôi, có biết đâu rằng: hung hăng, hống hách láo chỉ tổ đem thân mà trả nợ cho những cử chỉ ngu dại của mình thôi. Tôi đã phải trải cảnh như thế. Thoát nạn rồi, mà còn ân hận quá, ân hận mãi.</a:t>
            </a:r>
            <a:endParaRPr kumimoji="0" lang="en-US" sz="24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13" name="Rounded Rectangle 12"/>
          <p:cNvSpPr/>
          <p:nvPr/>
        </p:nvSpPr>
        <p:spPr>
          <a:xfrm>
            <a:off x="791570" y="2401999"/>
            <a:ext cx="10440537" cy="1105471"/>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14" name="Rectangle 1"/>
          <p:cNvSpPr>
            <a:spLocks noChangeArrowheads="1"/>
          </p:cNvSpPr>
          <p:nvPr/>
        </p:nvSpPr>
        <p:spPr bwMode="auto">
          <a:xfrm>
            <a:off x="904413" y="2524825"/>
            <a:ext cx="10218511" cy="861774"/>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vi-VN" sz="2800" dirty="0">
                <a:latin typeface="+mj-lt"/>
              </a:rPr>
              <a:t>a) </a:t>
            </a:r>
            <a:r>
              <a:rPr lang="vi-VN" sz="2800" i="1" dirty="0">
                <a:latin typeface="+mj-lt"/>
              </a:rPr>
              <a:t>Than ôi! Sức người khó lòng địch nổi với sức trời! Thế đê không sao cự lại được với thế nước! Lo thay! Nguy thay! Khúc đê này hỏng mất.</a:t>
            </a:r>
            <a:endParaRPr kumimoji="0" lang="en-US" sz="2400" b="0" i="0" u="none" strike="noStrike" cap="none" normalizeH="0" baseline="0" dirty="0">
              <a:ln>
                <a:noFill/>
              </a:ln>
              <a:solidFill>
                <a:schemeClr val="tx1"/>
              </a:solidFill>
              <a:effectLst/>
              <a:latin typeface="+mj-lt"/>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animBg="1"/>
      <p:bldP spid="23" grpId="0"/>
      <p:bldP spid="24" grpId="0" animBg="1"/>
      <p:bldP spid="25"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15"/>
          <p:cNvSpPr/>
          <p:nvPr/>
        </p:nvSpPr>
        <p:spPr>
          <a:xfrm>
            <a:off x="1487606" y="622953"/>
            <a:ext cx="9826392" cy="584775"/>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chứa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từ</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ngữ</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a:t>
            </a:r>
            <a:endParaRPr lang="vi-VN" sz="3000" b="1" dirty="0">
              <a:solidFill>
                <a:srgbClr val="0070C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73457" y="1569486"/>
            <a:ext cx="10440537" cy="16650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0" name="Rectangle 1"/>
          <p:cNvSpPr>
            <a:spLocks noChangeArrowheads="1"/>
          </p:cNvSpPr>
          <p:nvPr/>
        </p:nvSpPr>
        <p:spPr bwMode="auto">
          <a:xfrm>
            <a:off x="986300" y="1678664"/>
            <a:ext cx="10218511" cy="138499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vi-VN" sz="3000" dirty="0">
                <a:latin typeface="+mj-lt"/>
              </a:rPr>
              <a:t>a) </a:t>
            </a:r>
            <a:r>
              <a:rPr lang="vi-VN" sz="3000" b="1" i="1" dirty="0">
                <a:solidFill>
                  <a:srgbClr val="FF0000"/>
                </a:solidFill>
                <a:latin typeface="+mj-lt"/>
              </a:rPr>
              <a:t>Than ôi! </a:t>
            </a:r>
            <a:r>
              <a:rPr lang="vi-VN" sz="3000" i="1" dirty="0">
                <a:latin typeface="+mj-lt"/>
              </a:rPr>
              <a:t>Sức người khó lòng địch nổi với sức trời! Thế đê không sao cự lại được với thế nước! </a:t>
            </a:r>
            <a:r>
              <a:rPr lang="vi-VN" sz="3000" i="1" dirty="0">
                <a:solidFill>
                  <a:srgbClr val="FF0000"/>
                </a:solidFill>
                <a:latin typeface="+mj-lt"/>
              </a:rPr>
              <a:t>Lo </a:t>
            </a:r>
            <a:r>
              <a:rPr lang="vi-VN" sz="3000" b="1" i="1" dirty="0">
                <a:solidFill>
                  <a:srgbClr val="FF0000"/>
                </a:solidFill>
                <a:latin typeface="+mj-lt"/>
              </a:rPr>
              <a:t>thay! </a:t>
            </a:r>
            <a:r>
              <a:rPr lang="vi-VN" sz="3000" i="1" dirty="0">
                <a:solidFill>
                  <a:srgbClr val="FF0000"/>
                </a:solidFill>
                <a:latin typeface="+mj-lt"/>
              </a:rPr>
              <a:t>Nguy </a:t>
            </a:r>
            <a:r>
              <a:rPr lang="vi-VN" sz="3000" b="1" i="1" dirty="0">
                <a:solidFill>
                  <a:srgbClr val="FF0000"/>
                </a:solidFill>
                <a:latin typeface="+mj-lt"/>
              </a:rPr>
              <a:t>thay! </a:t>
            </a:r>
            <a:r>
              <a:rPr lang="vi-VN" sz="3000" i="1" dirty="0">
                <a:latin typeface="+mj-lt"/>
              </a:rPr>
              <a:t>Khúc đê này hỏng mất.</a:t>
            </a:r>
            <a:endParaRPr kumimoji="0" lang="en-US" sz="30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22" name="Rounded Rectangle 21"/>
          <p:cNvSpPr/>
          <p:nvPr/>
        </p:nvSpPr>
        <p:spPr>
          <a:xfrm>
            <a:off x="862084" y="3468793"/>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74927" y="3564323"/>
            <a:ext cx="10218511" cy="461665"/>
          </a:xfrm>
          <a:prstGeom prst="rect">
            <a:avLst/>
          </a:prstGeom>
          <a:noFill/>
          <a:ln w="9525">
            <a:noFill/>
            <a:miter lim="800000"/>
          </a:ln>
          <a:effectLst/>
        </p:spPr>
        <p:txBody>
          <a:bodyPr vert="horz" wrap="square" lIns="0" tIns="0" rIns="0" bIns="0" numCol="1" anchor="ctr" anchorCtr="0" compatLnSpc="1">
            <a:spAutoFit/>
          </a:bodyPr>
          <a:lstStyle/>
          <a:p>
            <a:pPr algn="just"/>
            <a:r>
              <a:rPr lang="vi-VN" sz="3000" dirty="0">
                <a:latin typeface="+mj-lt"/>
              </a:rPr>
              <a:t>b)</a:t>
            </a:r>
            <a:r>
              <a:rPr lang="vi-VN" sz="3000" dirty="0">
                <a:solidFill>
                  <a:srgbClr val="FF0000"/>
                </a:solidFill>
                <a:latin typeface="+mj-lt"/>
              </a:rPr>
              <a:t> </a:t>
            </a:r>
            <a:r>
              <a:rPr lang="vi-VN" sz="3000" b="1" i="1" dirty="0">
                <a:solidFill>
                  <a:srgbClr val="FF0000"/>
                </a:solidFill>
                <a:latin typeface="+mj-lt"/>
              </a:rPr>
              <a:t>Hỡi </a:t>
            </a:r>
            <a:r>
              <a:rPr lang="vi-VN" sz="3000" i="1" dirty="0">
                <a:solidFill>
                  <a:srgbClr val="FF0000"/>
                </a:solidFill>
                <a:latin typeface="+mj-lt"/>
              </a:rPr>
              <a:t>cảnh rừng ghê gớm của ta </a:t>
            </a:r>
            <a:r>
              <a:rPr lang="vi-VN" sz="3000" b="1" i="1" dirty="0">
                <a:solidFill>
                  <a:srgbClr val="FF0000"/>
                </a:solidFill>
                <a:latin typeface="+mj-lt"/>
              </a:rPr>
              <a:t>ơi!</a:t>
            </a:r>
            <a:endParaRPr kumimoji="0" lang="en-US" sz="3000" b="1" i="0" u="none" strike="noStrike" cap="none" normalizeH="0" baseline="0" dirty="0">
              <a:ln>
                <a:noFill/>
              </a:ln>
              <a:solidFill>
                <a:srgbClr val="FF0000"/>
              </a:solidFill>
              <a:effectLst/>
              <a:latin typeface="+mj-lt"/>
              <a:cs typeface="Times New Roman" panose="02020603050405020304" pitchFamily="18" charset="0"/>
            </a:endParaRPr>
          </a:p>
        </p:txBody>
      </p:sp>
      <p:sp>
        <p:nvSpPr>
          <p:cNvPr id="24" name="Rounded Rectangle 23"/>
          <p:cNvSpPr/>
          <p:nvPr/>
        </p:nvSpPr>
        <p:spPr>
          <a:xfrm>
            <a:off x="864358" y="4453707"/>
            <a:ext cx="10440537" cy="1551308"/>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000"/>
          </a:p>
        </p:txBody>
      </p:sp>
      <p:sp>
        <p:nvSpPr>
          <p:cNvPr id="25" name="Rectangle 1"/>
          <p:cNvSpPr>
            <a:spLocks noChangeArrowheads="1"/>
          </p:cNvSpPr>
          <p:nvPr/>
        </p:nvSpPr>
        <p:spPr bwMode="auto">
          <a:xfrm>
            <a:off x="977201" y="4535589"/>
            <a:ext cx="10218511" cy="1384995"/>
          </a:xfrm>
          <a:prstGeom prst="rect">
            <a:avLst/>
          </a:prstGeom>
          <a:noFill/>
          <a:ln w="9525">
            <a:noFill/>
            <a:miter lim="800000"/>
          </a:ln>
          <a:effectLst/>
        </p:spPr>
        <p:txBody>
          <a:bodyPr vert="horz" wrap="square" lIns="0" tIns="0" rIns="0" bIns="0" numCol="1" anchor="ctr" anchorCtr="0" compatLnSpc="1">
            <a:spAutoFit/>
          </a:bodyPr>
          <a:lstStyle/>
          <a:p>
            <a:pPr algn="just"/>
            <a:r>
              <a:rPr lang="vi-VN" sz="3000" dirty="0">
                <a:latin typeface="+mj-lt"/>
              </a:rPr>
              <a:t>c) </a:t>
            </a:r>
            <a:r>
              <a:rPr lang="vi-VN" sz="3000" b="1" i="1" dirty="0">
                <a:solidFill>
                  <a:srgbClr val="FF0000"/>
                </a:solidFill>
                <a:latin typeface="+mj-lt"/>
              </a:rPr>
              <a:t>Chao ôi</a:t>
            </a:r>
            <a:r>
              <a:rPr lang="vi-VN" sz="3000" i="1" dirty="0">
                <a:solidFill>
                  <a:srgbClr val="FF0000"/>
                </a:solidFill>
                <a:latin typeface="+mj-lt"/>
              </a:rPr>
              <a:t>, có biết đâu rằng: hung hăng, hống hách láo chỉ tổ đem thân mà trả nợ cho những cử chỉ ngu dại của mình thôi.</a:t>
            </a:r>
            <a:r>
              <a:rPr lang="vi-VN" sz="3000" i="1" dirty="0">
                <a:latin typeface="+mj-lt"/>
              </a:rPr>
              <a:t> Tôi đã phải trải cảnh như thế. Thoát nạn rồi, mà còn ân hận quá, </a:t>
            </a:r>
            <a:r>
              <a:rPr lang="en-US" sz="3000" i="1" dirty="0">
                <a:latin typeface="+mj-lt"/>
              </a:rPr>
              <a:t>…</a:t>
            </a:r>
            <a:endParaRPr kumimoji="0" lang="en-US" sz="3000" b="0" i="0" u="none" strike="noStrike" cap="none" normalizeH="0" baseline="0" dirty="0">
              <a:ln>
                <a:noFill/>
              </a:ln>
              <a:solidFill>
                <a:schemeClr val="tx1"/>
              </a:solidFill>
              <a:effectLst/>
              <a:latin typeface="+mj-lt"/>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P spid="22" grpId="0" animBg="1"/>
      <p:bldP spid="23" grpId="0"/>
      <p:bldP spid="24"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1"/>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2"/>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3"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4"/>
          <a:stretch>
            <a:fillRect/>
          </a:stretch>
        </p:blipFill>
        <p:spPr>
          <a:xfrm>
            <a:off x="1811020" y="273050"/>
            <a:ext cx="8569960" cy="4753610"/>
          </a:xfrm>
          <a:prstGeom prst="rect">
            <a:avLst/>
          </a:prstGeom>
        </p:spPr>
      </p:pic>
      <p:sp>
        <p:nvSpPr>
          <p:cNvPr id="17" name="文本框 16"/>
          <p:cNvSpPr txBox="1"/>
          <p:nvPr/>
        </p:nvSpPr>
        <p:spPr>
          <a:xfrm>
            <a:off x="2757919" y="1857641"/>
            <a:ext cx="7109422" cy="1446550"/>
          </a:xfrm>
          <a:prstGeom prst="rect">
            <a:avLst/>
          </a:prstGeom>
          <a:noFill/>
        </p:spPr>
        <p:txBody>
          <a:bodyPr wrap="square" rtlCol="0">
            <a:spAutoFit/>
          </a:bodyPr>
          <a:lstStyle/>
          <a:p>
            <a:pPr algn="ctr"/>
            <a:r>
              <a:rPr lang="en-US" altLang="zh-CN" sz="88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II. </a:t>
            </a:r>
            <a:r>
              <a:rPr lang="en-US" altLang="zh-CN" sz="88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Luyện</a:t>
            </a:r>
            <a:r>
              <a:rPr lang="en-US" altLang="zh-CN" sz="88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88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tập</a:t>
            </a:r>
            <a:endParaRPr lang="zh-CN" altLang="en-US" sz="88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Rectangle 1"/>
          <p:cNvSpPr>
            <a:spLocks noChangeArrowheads="1"/>
          </p:cNvSpPr>
          <p:nvPr/>
        </p:nvSpPr>
        <p:spPr bwMode="auto">
          <a:xfrm>
            <a:off x="5431810" y="1064523"/>
            <a:ext cx="5718409"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thảo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luận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5’ </a:t>
            </a:r>
            <a:r>
              <a:rPr lang="en-US" sz="3200" dirty="0" err="1">
                <a:solidFill>
                  <a:srgbClr val="000000"/>
                </a:solidFill>
                <a:latin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cs typeface="Times New Roman" panose="02020603050405020304" pitchFamily="18" charset="0"/>
              </a:rPr>
              <a:t> 2 (SGK – tr44)</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ounded Rectangle 5"/>
          <p:cNvSpPr/>
          <p:nvPr/>
        </p:nvSpPr>
        <p:spPr>
          <a:xfrm>
            <a:off x="1173705" y="3098047"/>
            <a:ext cx="1856096" cy="2702257"/>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Ai </a:t>
            </a:r>
            <a:r>
              <a:rPr lang="en-US" sz="4000" b="1" dirty="0" err="1">
                <a:solidFill>
                  <a:srgbClr val="FF0000"/>
                </a:solidFill>
                <a:latin typeface="Times New Roman" panose="02020603050405020304" pitchFamily="18" charset="0"/>
                <a:cs typeface="Times New Roman" panose="02020603050405020304" pitchFamily="18" charset="0"/>
              </a:rPr>
              <a:t>nhanh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hơn</a:t>
            </a:r>
            <a:r>
              <a:rPr lang="en-US" sz="40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887110"/>
            <a:ext cx="2357652" cy="2961568"/>
          </a:xfrm>
          <a:prstGeom prst="rect">
            <a:avLst/>
          </a:prstGeom>
        </p:spPr>
      </p:pic>
      <p:sp>
        <p:nvSpPr>
          <p:cNvPr id="8" name="10"/>
          <p:cNvSpPr txBox="1"/>
          <p:nvPr/>
        </p:nvSpPr>
        <p:spPr>
          <a:xfrm>
            <a:off x="1282889" y="2487962"/>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1</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9" name="Picture 8" descr="—Pngtree—cartoon white bunny head_4235804.png"/>
          <p:cNvPicPr>
            <a:picLocks noChangeAspect="1"/>
          </p:cNvPicPr>
          <p:nvPr/>
        </p:nvPicPr>
        <p:blipFill>
          <a:blip r:embed="rId3" cstate="print"/>
          <a:stretch>
            <a:fillRect/>
          </a:stretch>
        </p:blipFill>
        <p:spPr>
          <a:xfrm>
            <a:off x="4181903" y="1064526"/>
            <a:ext cx="948518" cy="948518"/>
          </a:xfrm>
          <a:prstGeom prst="rect">
            <a:avLst/>
          </a:prstGeom>
        </p:spPr>
      </p:pic>
      <p:sp>
        <p:nvSpPr>
          <p:cNvPr id="10" name="Rectangle 1"/>
          <p:cNvSpPr>
            <a:spLocks noChangeArrowheads="1"/>
          </p:cNvSpPr>
          <p:nvPr/>
        </p:nvSpPr>
        <p:spPr bwMode="auto">
          <a:xfrm>
            <a:off x="5434086" y="2731831"/>
            <a:ext cx="5718409"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 5’, 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bảng</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descr="—Pngtree—cartoon white bunny head_4235804.png"/>
          <p:cNvPicPr>
            <a:picLocks noChangeAspect="1"/>
          </p:cNvPicPr>
          <p:nvPr/>
        </p:nvPicPr>
        <p:blipFill>
          <a:blip r:embed="rId3" cstate="print"/>
          <a:stretch>
            <a:fillRect/>
          </a:stretch>
        </p:blipFill>
        <p:spPr>
          <a:xfrm>
            <a:off x="4184179" y="2704538"/>
            <a:ext cx="948518" cy="948518"/>
          </a:xfrm>
          <a:prstGeom prst="rect">
            <a:avLst/>
          </a:prstGeom>
        </p:spPr>
      </p:pic>
      <p:sp>
        <p:nvSpPr>
          <p:cNvPr id="12" name="Rectangle 1"/>
          <p:cNvSpPr>
            <a:spLocks noChangeArrowheads="1"/>
          </p:cNvSpPr>
          <p:nvPr/>
        </p:nvSpPr>
        <p:spPr bwMode="auto">
          <a:xfrm>
            <a:off x="5409067" y="4494672"/>
            <a:ext cx="5718409" cy="1477328"/>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err="1">
                <a:solidFill>
                  <a:srgbClr val="000000"/>
                </a:solidFill>
                <a:latin typeface="Times New Roman" panose="02020603050405020304" pitchFamily="18" charset="0"/>
                <a:cs typeface="Times New Roman" panose="02020603050405020304" pitchFamily="18" charset="0"/>
              </a:rPr>
              <a:t>Nhó</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m</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nhanh</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đúng</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nhất</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sẽ</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2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điểm</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nhóm</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xong</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sau</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sẽ</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được</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1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điểm</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3" name="Picture 12" descr="—Pngtree—cartoon white bunny head_4235804.png"/>
          <p:cNvPicPr>
            <a:picLocks noChangeAspect="1"/>
          </p:cNvPicPr>
          <p:nvPr/>
        </p:nvPicPr>
        <p:blipFill>
          <a:blip r:embed="rId3" cstate="print"/>
          <a:stretch>
            <a:fillRect/>
          </a:stretch>
        </p:blipFill>
        <p:spPr>
          <a:xfrm>
            <a:off x="4186456" y="4726691"/>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ln>
          <a:effectLst/>
        </p:spPr>
        <p:txBody>
          <a:bodyPr vert="horz" wrap="square" lIns="0" tIns="0" rIns="0" bIns="0" numCol="1" anchor="ctr" anchorCtr="0" compatLnSpc="1">
            <a:spAutoFit/>
          </a:bodyPr>
          <a:lstStyle/>
          <a:p>
            <a:pPr algn="ctr"/>
            <a:r>
              <a:rPr lang="en-US" altLang="en-US" sz="2800" i="1" dirty="0">
                <a:latin typeface="Times New Roman" panose="02020603050405020304" pitchFamily="18" charset="0"/>
                <a:cs typeface="Times New Roman" panose="02020603050405020304" pitchFamily="18" charset="0"/>
              </a:rPr>
              <a:t>Ai </a:t>
            </a:r>
            <a:r>
              <a:rPr lang="en-US" altLang="en-US" sz="2800" i="1" dirty="0" err="1">
                <a:latin typeface="Times New Roman" panose="02020603050405020304" pitchFamily="18" charset="0"/>
                <a:cs typeface="Times New Roman" panose="02020603050405020304" pitchFamily="18" charset="0"/>
              </a:rPr>
              <a:t>làm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bể</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đầy</a:t>
            </a:r>
            <a:endParaRPr lang="en-US" altLang="en-US" sz="2800" i="1" dirty="0">
              <a:latin typeface="Times New Roman" panose="02020603050405020304" pitchFamily="18" charset="0"/>
              <a:cs typeface="Times New Roman" panose="02020603050405020304" pitchFamily="18" charset="0"/>
            </a:endParaRPr>
          </a:p>
          <a:p>
            <a:pPr algn="ctr"/>
            <a:r>
              <a:rPr lang="en-US" altLang="en-US" sz="2800" i="1" dirty="0">
                <a:latin typeface="Times New Roman" panose="02020603050405020304" pitchFamily="18" charset="0"/>
                <a:cs typeface="Times New Roman" panose="02020603050405020304" pitchFamily="18" charset="0"/>
              </a:rPr>
              <a:t>Cho </a:t>
            </a:r>
            <a:r>
              <a:rPr lang="en-US" altLang="en-US" sz="2800" i="1" dirty="0" err="1">
                <a:latin typeface="Times New Roman" panose="02020603050405020304" pitchFamily="18" charset="0"/>
                <a:cs typeface="Times New Roman" panose="02020603050405020304" pitchFamily="18" charset="0"/>
              </a:rPr>
              <a:t>ao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gầy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cò</a:t>
            </a:r>
            <a:r>
              <a:rPr lang="en-US" altLang="en-US" sz="2800" i="1" dirty="0">
                <a:latin typeface="Times New Roman" panose="02020603050405020304" pitchFamily="18" charset="0"/>
                <a:cs typeface="Times New Roman" panose="02020603050405020304" pitchFamily="18" charset="0"/>
              </a:rPr>
              <a:t> con?</a:t>
            </a:r>
            <a:endParaRPr kumimoji="0" 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6168788" y="553697"/>
            <a:ext cx="5063319" cy="954107"/>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than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thở</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nông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dưới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phong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kia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thăm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thẳm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từng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trên</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dựng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Rectangle 6"/>
          <p:cNvSpPr/>
          <p:nvPr/>
        </p:nvSpPr>
        <p:spPr>
          <a:xfrm>
            <a:off x="6296167" y="1754695"/>
            <a:ext cx="4922293" cy="1384995"/>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than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thở</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chinh</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phụ</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nỗi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truân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chuyên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do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anose="02020603050405020304" pitchFamily="18" charset="0"/>
                <a:cs typeface="Times New Roman" panose="02020603050405020304" pitchFamily="18" charset="0"/>
              </a:rPr>
              <a:t>Tôi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chờ</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endParaRPr lang="en-US" altLang="en-US" sz="2800" i="1" dirty="0">
              <a:latin typeface="Times New Roman" panose="02020603050405020304" pitchFamily="18" charset="0"/>
              <a:cs typeface="Times New Roman" panose="02020603050405020304" pitchFamily="18" charset="0"/>
            </a:endParaRPr>
          </a:p>
          <a:p>
            <a:r>
              <a:rPr lang="en-US" altLang="en-US" sz="2800" i="1" dirty="0" err="1">
                <a:latin typeface="Times New Roman" panose="02020603050405020304" pitchFamily="18" charset="0"/>
                <a:cs typeface="Times New Roman" panose="02020603050405020304" pitchFamily="18" charset="0"/>
              </a:rPr>
              <a:t>Đem</a:t>
            </a:r>
            <a:r>
              <a:rPr lang="en-US" altLang="en-US" sz="2800" i="1" dirty="0">
                <a:latin typeface="Times New Roman" panose="02020603050405020304" pitchFamily="18" charset="0"/>
                <a:cs typeface="Times New Roman" panose="02020603050405020304" pitchFamily="18" charset="0"/>
              </a:rPr>
              <a:t> chi </a:t>
            </a:r>
            <a:r>
              <a:rPr lang="en-US" altLang="en-US" sz="2800" i="1" dirty="0" err="1">
                <a:latin typeface="Times New Roman" panose="02020603050405020304" pitchFamily="18" charset="0"/>
                <a:cs typeface="Times New Roman" panose="02020603050405020304" pitchFamily="18" charset="0"/>
              </a:rPr>
              <a:t>xuân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lại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thêm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sầu</a:t>
            </a:r>
            <a:endParaRPr lang="en-US" altLang="en-US" sz="2800" i="1" dirty="0">
              <a:latin typeface="Times New Roman" panose="02020603050405020304" pitchFamily="18" charset="0"/>
              <a:cs typeface="Times New Roman" panose="02020603050405020304" pitchFamily="18" charset="0"/>
            </a:endParaRPr>
          </a:p>
        </p:txBody>
      </p:sp>
      <p:sp>
        <p:nvSpPr>
          <p:cNvPr id="9" name="Rectangle 8"/>
          <p:cNvSpPr/>
          <p:nvPr/>
        </p:nvSpPr>
        <p:spPr>
          <a:xfrm>
            <a:off x="6364406" y="3419724"/>
            <a:ext cx="4840406" cy="954107"/>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Tâm</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bế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tắc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cuộc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CMT8)</a:t>
            </a:r>
            <a:endPar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chỉ</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tội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ngông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cuồng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dột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6391701" y="4743565"/>
            <a:ext cx="4813110" cy="1384995"/>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ân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hận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Mèn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chết</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oan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Choắt</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ln>
          <a:effectLst/>
        </p:spPr>
        <p:txBody>
          <a:bodyPr vert="horz" wrap="square" lIns="0" tIns="0" rIns="0" bIns="0" numCol="1" anchor="ctr" anchorCtr="0" compatLnSpc="1">
            <a:spAutoFit/>
          </a:bodyPr>
          <a:lstStyle/>
          <a:p>
            <a:pPr algn="ctr"/>
            <a:r>
              <a:rPr lang="en-US" altLang="en-US" sz="2800" i="1" dirty="0">
                <a:latin typeface="Times New Roman" panose="02020603050405020304" pitchFamily="18" charset="0"/>
                <a:cs typeface="Times New Roman" panose="02020603050405020304" pitchFamily="18" charset="0"/>
              </a:rPr>
              <a:t>Ai </a:t>
            </a:r>
            <a:r>
              <a:rPr lang="en-US" altLang="en-US" sz="2800" i="1" dirty="0" err="1">
                <a:latin typeface="Times New Roman" panose="02020603050405020304" pitchFamily="18" charset="0"/>
                <a:cs typeface="Times New Roman" panose="02020603050405020304" pitchFamily="18" charset="0"/>
              </a:rPr>
              <a:t>làm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bể</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đầy</a:t>
            </a:r>
            <a:endParaRPr lang="en-US" altLang="en-US" sz="2800" i="1" dirty="0">
              <a:latin typeface="Times New Roman" panose="02020603050405020304" pitchFamily="18" charset="0"/>
              <a:cs typeface="Times New Roman" panose="02020603050405020304" pitchFamily="18" charset="0"/>
            </a:endParaRPr>
          </a:p>
          <a:p>
            <a:pPr algn="ctr"/>
            <a:r>
              <a:rPr lang="en-US" altLang="en-US" sz="2800" i="1" dirty="0">
                <a:latin typeface="Times New Roman" panose="02020603050405020304" pitchFamily="18" charset="0"/>
                <a:cs typeface="Times New Roman" panose="02020603050405020304" pitchFamily="18" charset="0"/>
              </a:rPr>
              <a:t>Cho </a:t>
            </a:r>
            <a:r>
              <a:rPr lang="en-US" altLang="en-US" sz="2800" i="1" dirty="0" err="1">
                <a:latin typeface="Times New Roman" panose="02020603050405020304" pitchFamily="18" charset="0"/>
                <a:cs typeface="Times New Roman" panose="02020603050405020304" pitchFamily="18" charset="0"/>
              </a:rPr>
              <a:t>ao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gầy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cò</a:t>
            </a:r>
            <a:r>
              <a:rPr lang="en-US" altLang="en-US" sz="2800" i="1" dirty="0">
                <a:latin typeface="Times New Roman" panose="02020603050405020304" pitchFamily="18" charset="0"/>
                <a:cs typeface="Times New Roman" panose="02020603050405020304" pitchFamily="18" charset="0"/>
              </a:rPr>
              <a:t> con?</a:t>
            </a:r>
            <a:endParaRPr kumimoji="0" 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kia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thăm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thẳm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từng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trên</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dựng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anose="02020603050405020304" pitchFamily="18" charset="0"/>
                <a:cs typeface="Times New Roman" panose="02020603050405020304" pitchFamily="18" charset="0"/>
              </a:rPr>
              <a:t>Tôi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chờ</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endParaRPr lang="en-US" altLang="en-US" sz="2800" i="1" dirty="0">
              <a:latin typeface="Times New Roman" panose="02020603050405020304" pitchFamily="18" charset="0"/>
              <a:cs typeface="Times New Roman" panose="02020603050405020304" pitchFamily="18" charset="0"/>
            </a:endParaRPr>
          </a:p>
          <a:p>
            <a:r>
              <a:rPr lang="en-US" altLang="en-US" sz="2800" i="1" dirty="0" err="1">
                <a:latin typeface="Times New Roman" panose="02020603050405020304" pitchFamily="18" charset="0"/>
                <a:cs typeface="Times New Roman" panose="02020603050405020304" pitchFamily="18" charset="0"/>
              </a:rPr>
              <a:t>Đem</a:t>
            </a:r>
            <a:r>
              <a:rPr lang="en-US" altLang="en-US" sz="2800" i="1" dirty="0">
                <a:latin typeface="Times New Roman" panose="02020603050405020304" pitchFamily="18" charset="0"/>
                <a:cs typeface="Times New Roman" panose="02020603050405020304" pitchFamily="18" charset="0"/>
              </a:rPr>
              <a:t> chi </a:t>
            </a:r>
            <a:r>
              <a:rPr lang="en-US" altLang="en-US" sz="2800" i="1" dirty="0" err="1">
                <a:latin typeface="Times New Roman" panose="02020603050405020304" pitchFamily="18" charset="0"/>
                <a:cs typeface="Times New Roman" panose="02020603050405020304" pitchFamily="18" charset="0"/>
              </a:rPr>
              <a:t>xuân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lại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thêm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sầu</a:t>
            </a:r>
            <a:endParaRPr lang="en-US" altLang="en-US" sz="2800" i="1" dirty="0">
              <a:latin typeface="Times New Roman" panose="02020603050405020304" pitchFamily="18" charset="0"/>
              <a:cs typeface="Times New Roman" panose="02020603050405020304" pitchFamily="18" charset="0"/>
            </a:endParaRP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chỉ</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tội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ngông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cuồng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dột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7178722" y="1413511"/>
            <a:ext cx="4107975" cy="4031873"/>
          </a:xfrm>
          <a:prstGeom prst="rect">
            <a:avLst/>
          </a:prstGeom>
        </p:spPr>
        <p:txBody>
          <a:bodyPr wrap="square">
            <a:spAutoFit/>
          </a:bodyPr>
          <a:lstStyle/>
          <a:p>
            <a:pPr algn="just"/>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Đều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bộc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lộ</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tình</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xúc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nhưng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không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phải</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là</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câu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thán</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vì</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không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có</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hình</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thức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đặc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trưng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của</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kiểu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câu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thán</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từ</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ngữ</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thán</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và</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dấu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chấm</a:t>
            </a:r>
            <a:r>
              <a:rPr lang="en-US" altLang="en-US" sz="3200" dirty="0">
                <a:solidFill>
                  <a:srgbClr val="FF0000"/>
                </a:solidFill>
                <a:latin typeface="Times New Roman" panose="02020603050405020304" pitchFamily="18" charset="0"/>
                <a:sym typeface="Wingdings" panose="05000000000000000000" pitchFamily="2" charset="2"/>
              </a:rPr>
              <a:t> than)</a:t>
            </a:r>
            <a:endParaRPr lang="en-US" altLang="en-US" sz="3200" dirty="0">
              <a:latin typeface="Times New Roman" panose="02020603050405020304" pitchFamily="18" charset="0"/>
              <a:cs typeface="Times New Roman" panose="02020603050405020304" pitchFamily="18" charset="0"/>
            </a:endParaRPr>
          </a:p>
        </p:txBody>
      </p:sp>
      <p:sp>
        <p:nvSpPr>
          <p:cNvPr id="12" name="Right Brace 11"/>
          <p:cNvSpPr/>
          <p:nvPr/>
        </p:nvSpPr>
        <p:spPr>
          <a:xfrm>
            <a:off x="5923124" y="477672"/>
            <a:ext cx="696036" cy="577300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from="(-#ppt_w/2)" to="(#ppt_x)" calcmode="lin" valueType="num">
                                      <p:cBhvr>
                                        <p:cTn id="30" dur="600" fill="hold">
                                          <p:stCondLst>
                                            <p:cond delay="0"/>
                                          </p:stCondLst>
                                        </p:cTn>
                                        <p:tgtEl>
                                          <p:spTgt spid="11"/>
                                        </p:tgtEl>
                                        <p:attrNameLst>
                                          <p:attrName>ppt_x</p:attrName>
                                        </p:attrNameLst>
                                      </p:cBhvr>
                                    </p:anim>
                                    <p:anim from="0" to="-1.0" calcmode="lin" valueType="num">
                                      <p:cBhvr>
                                        <p:cTn id="31" dur="200" decel="50000" autoRev="1" fill="hold">
                                          <p:stCondLst>
                                            <p:cond delay="600"/>
                                          </p:stCondLst>
                                        </p:cTn>
                                        <p:tgtEl>
                                          <p:spTgt spid="11"/>
                                        </p:tgtEl>
                                        <p:attrNameLst>
                                          <p:attrName>xshear</p:attrName>
                                        </p:attrNameLst>
                                      </p:cBhvr>
                                    </p:anim>
                                    <p:animScale>
                                      <p:cBhvr>
                                        <p:cTn id="32" dur="200" decel="100000" autoRev="1" fill="hold">
                                          <p:stCondLst>
                                            <p:cond delay="600"/>
                                          </p:stCondLst>
                                        </p:cTn>
                                        <p:tgtEl>
                                          <p:spTgt spid="11"/>
                                        </p:tgtEl>
                                      </p:cBhvr>
                                      <p:from x="100000" y="100000"/>
                                      <p:to x="80000" y="100000"/>
                                    </p:animScale>
                                    <p:anim by="(#ppt_h/3+#ppt_w*0.1)" calcmode="lin" valueType="num">
                                      <p:cBhvr additive="sum">
                                        <p:cTn id="33"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1"/>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2"/>
          <a:stretch>
            <a:fillRect/>
          </a:stretch>
        </p:blipFill>
        <p:spPr>
          <a:xfrm>
            <a:off x="0" y="2477770"/>
            <a:ext cx="12192000" cy="4380230"/>
          </a:xfrm>
          <a:prstGeom prst="rect">
            <a:avLst/>
          </a:prstGeom>
        </p:spPr>
      </p:pic>
      <p:pic>
        <p:nvPicPr>
          <p:cNvPr id="6" name="图片 5" descr="5b86c7b39ff91"/>
          <p:cNvPicPr>
            <a:picLocks noChangeAspect="1"/>
          </p:cNvPicPr>
          <p:nvPr/>
        </p:nvPicPr>
        <p:blipFill>
          <a:blip r:embed="rId3" cstate="print"/>
          <a:srcRect l="7948" t="9950" r="7985" b="15373"/>
          <a:stretch>
            <a:fillRect/>
          </a:stretch>
        </p:blipFill>
        <p:spPr>
          <a:xfrm>
            <a:off x="1" y="0"/>
            <a:ext cx="12192000" cy="6858000"/>
          </a:xfrm>
          <a:prstGeom prst="rect">
            <a:avLst/>
          </a:prstGeom>
        </p:spPr>
      </p:pic>
      <p:pic>
        <p:nvPicPr>
          <p:cNvPr id="5" name="图片 4" descr="5b874a3b62370"/>
          <p:cNvPicPr>
            <a:picLocks noChangeAspect="1"/>
          </p:cNvPicPr>
          <p:nvPr/>
        </p:nvPicPr>
        <p:blipFill>
          <a:blip r:embed="rId4" cstate="print"/>
          <a:stretch>
            <a:fillRect/>
          </a:stretch>
        </p:blipFill>
        <p:spPr>
          <a:xfrm>
            <a:off x="4135120" y="3859530"/>
            <a:ext cx="4208145" cy="2971800"/>
          </a:xfrm>
          <a:prstGeom prst="rect">
            <a:avLst/>
          </a:prstGeom>
        </p:spPr>
      </p:pic>
      <p:sp>
        <p:nvSpPr>
          <p:cNvPr id="9" name="TextBox 12"/>
          <p:cNvSpPr txBox="1"/>
          <p:nvPr/>
        </p:nvSpPr>
        <p:spPr>
          <a:xfrm>
            <a:off x="2161235" y="2203902"/>
            <a:ext cx="7648883" cy="1738934"/>
          </a:xfrm>
          <a:prstGeom prst="rect">
            <a:avLst/>
          </a:prstGeom>
          <a:noFill/>
        </p:spPr>
        <p:txBody>
          <a:bodyPr wrap="none" lIns="121917" tIns="60958" rIns="121917" bIns="60958" rtlCol="0">
            <a:spAutoFit/>
          </a:bodyPr>
          <a:lstStyle/>
          <a:p>
            <a:pPr algn="ctr"/>
            <a:r>
              <a:rPr lang="en-US" sz="10500" dirty="0" err="1">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Câu</a:t>
            </a:r>
            <a:r>
              <a:rPr lang="en-US" sz="10500" dirty="0">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 </a:t>
            </a:r>
            <a:r>
              <a:rPr lang="en-US" sz="10500" dirty="0" err="1">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cảm</a:t>
            </a:r>
            <a:r>
              <a:rPr lang="en-US" sz="10500" dirty="0">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 </a:t>
            </a:r>
            <a:r>
              <a:rPr lang="en-US" sz="10500" dirty="0" err="1">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thán</a:t>
            </a:r>
            <a:endParaRPr lang="en-US" sz="10500" dirty="0">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endParaRPr>
          </a:p>
        </p:txBody>
      </p:sp>
      <p:sp>
        <p:nvSpPr>
          <p:cNvPr id="10" name="TextBox 9"/>
          <p:cNvSpPr txBox="1"/>
          <p:nvPr/>
        </p:nvSpPr>
        <p:spPr>
          <a:xfrm>
            <a:off x="7586383" y="5364282"/>
            <a:ext cx="2231124"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GV: </a:t>
            </a:r>
            <a:r>
              <a:rPr lang="en-US" sz="2400" dirty="0">
                <a:solidFill>
                  <a:schemeClr val="bg1"/>
                </a:solidFill>
                <a:latin typeface="Times New Roman" panose="02020603050405020304" pitchFamily="18" charset="0"/>
                <a:cs typeface="Times New Roman" panose="02020603050405020304" pitchFamily="18" charset="0"/>
              </a:rPr>
              <a:t>N. T. </a:t>
            </a:r>
            <a:r>
              <a:rPr lang="en-US" sz="2400" dirty="0" err="1">
                <a:solidFill>
                  <a:schemeClr val="bg1"/>
                </a:solidFill>
                <a:latin typeface="Times New Roman" panose="02020603050405020304" pitchFamily="18" charset="0"/>
                <a:cs typeface="Times New Roman" panose="02020603050405020304" pitchFamily="18" charset="0"/>
              </a:rPr>
              <a:t>Hạnh</a:t>
            </a:r>
            <a:r>
              <a:rPr lang="en-US" sz="2400"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10187"/>
            <a:ext cx="6237032"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GV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đưa</a:t>
            </a:r>
            <a:r>
              <a:rPr lang="en-US" sz="3200" dirty="0">
                <a:solidFill>
                  <a:srgbClr val="000000"/>
                </a:solidFill>
                <a:latin typeface="Times New Roman" panose="02020603050405020304" pitchFamily="18" charset="0"/>
                <a:cs typeface="Times New Roman" panose="02020603050405020304" pitchFamily="18" charset="0"/>
              </a:rPr>
              <a:t> 4 ô </a:t>
            </a:r>
            <a:r>
              <a:rPr lang="en-US" sz="3200" dirty="0" err="1">
                <a:solidFill>
                  <a:srgbClr val="000000"/>
                </a:solidFill>
                <a:latin typeface="Times New Roman" panose="02020603050405020304" pitchFamily="18" charset="0"/>
                <a:cs typeface="Times New Roman" panose="02020603050405020304" pitchFamily="18" charset="0"/>
              </a:rPr>
              <a:t>cửa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ứng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1173705" y="3138990"/>
            <a:ext cx="1856096" cy="2497541"/>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Ô </a:t>
            </a:r>
            <a:r>
              <a:rPr lang="en-US" sz="4000" b="1" dirty="0" err="1">
                <a:solidFill>
                  <a:srgbClr val="FF0000"/>
                </a:solidFill>
                <a:latin typeface="Times New Roman" panose="02020603050405020304" pitchFamily="18" charset="0"/>
                <a:cs typeface="Times New Roman" panose="02020603050405020304" pitchFamily="18" charset="0"/>
              </a:rPr>
              <a:t>cửa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mật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2</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8" name="Picture 7" descr="—Pngtree—cartoon white bunny head_4235804.png"/>
          <p:cNvPicPr>
            <a:picLocks noChangeAspect="1"/>
          </p:cNvPicPr>
          <p:nvPr/>
        </p:nvPicPr>
        <p:blipFill>
          <a:blip r:embed="rId3" cstate="print"/>
          <a:stretch>
            <a:fillRect/>
          </a:stretch>
        </p:blipFill>
        <p:spPr>
          <a:xfrm>
            <a:off x="3827055" y="1337486"/>
            <a:ext cx="948518" cy="948518"/>
          </a:xfrm>
          <a:prstGeom prst="rect">
            <a:avLst/>
          </a:prstGeom>
        </p:spPr>
      </p:pic>
      <p:sp>
        <p:nvSpPr>
          <p:cNvPr id="9" name="Rectangle 1"/>
          <p:cNvSpPr>
            <a:spLocks noChangeArrowheads="1"/>
          </p:cNvSpPr>
          <p:nvPr/>
        </p:nvSpPr>
        <p:spPr bwMode="auto">
          <a:xfrm>
            <a:off x="5081515" y="2993425"/>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Mỗi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lựa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chọ</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mình</a:t>
            </a:r>
            <a:r>
              <a:rPr lang="en-US" sz="3200" dirty="0">
                <a:solidFill>
                  <a:srgbClr val="000000"/>
                </a:solidFill>
                <a:latin typeface="Times New Roman" panose="02020603050405020304" pitchFamily="18" charset="0"/>
                <a:cs typeface="Times New Roman" panose="02020603050405020304" pitchFamily="18" charset="0"/>
              </a:rPr>
              <a:t> 2 ô </a:t>
            </a:r>
            <a:r>
              <a:rPr lang="en-US" sz="3200" dirty="0" err="1">
                <a:solidFill>
                  <a:srgbClr val="000000"/>
                </a:solidFill>
                <a:latin typeface="Times New Roman" panose="02020603050405020304" pitchFamily="18" charset="0"/>
                <a:cs typeface="Times New Roman" panose="02020603050405020304" pitchFamily="18" charset="0"/>
              </a:rPr>
              <a:t>cửa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descr="—Pngtree—cartoon white bunny head_4235804.png"/>
          <p:cNvPicPr>
            <a:picLocks noChangeAspect="1"/>
          </p:cNvPicPr>
          <p:nvPr/>
        </p:nvPicPr>
        <p:blipFill>
          <a:blip r:embed="rId3" cstate="print"/>
          <a:stretch>
            <a:fillRect/>
          </a:stretch>
        </p:blipFill>
        <p:spPr>
          <a:xfrm>
            <a:off x="3858904" y="3020724"/>
            <a:ext cx="948518" cy="948518"/>
          </a:xfrm>
          <a:prstGeom prst="rect">
            <a:avLst/>
          </a:prstGeom>
        </p:spPr>
      </p:pic>
      <p:sp>
        <p:nvSpPr>
          <p:cNvPr id="11" name="Rectangle 1"/>
          <p:cNvSpPr>
            <a:spLocks noChangeArrowheads="1"/>
          </p:cNvSpPr>
          <p:nvPr/>
        </p:nvSpPr>
        <p:spPr bwMode="auto">
          <a:xfrm>
            <a:off x="5083790" y="4728962"/>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Pngtree—cartoon white bunny head_4235804.png"/>
          <p:cNvPicPr>
            <a:picLocks noChangeAspect="1"/>
          </p:cNvPicPr>
          <p:nvPr/>
        </p:nvPicPr>
        <p:blipFill>
          <a:blip r:embed="rId3" cstate="print"/>
          <a:stretch>
            <a:fillRect/>
          </a:stretch>
        </p:blipFill>
        <p:spPr>
          <a:xfrm>
            <a:off x="3874827" y="4701679"/>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8" descr="6e3e461d6fe4261ffac34bab182ac1ed"/>
          <p:cNvPicPr>
            <a:picLocks noChangeAspect="1"/>
          </p:cNvPicPr>
          <p:nvPr/>
        </p:nvPicPr>
        <p:blipFill>
          <a:blip r:embed="rId2"/>
          <a:stretch>
            <a:fillRect/>
          </a:stretch>
        </p:blipFill>
        <p:spPr>
          <a:xfrm>
            <a:off x="3480177" y="-13654"/>
            <a:ext cx="4558349" cy="1359735"/>
          </a:xfrm>
          <a:prstGeom prst="rect">
            <a:avLst/>
          </a:prstGeom>
        </p:spPr>
      </p:pic>
      <p:sp>
        <p:nvSpPr>
          <p:cNvPr id="5" name="TextBox 4"/>
          <p:cNvSpPr txBox="1"/>
          <p:nvPr/>
        </p:nvSpPr>
        <p:spPr>
          <a:xfrm>
            <a:off x="3972990" y="711682"/>
            <a:ext cx="4096986" cy="707886"/>
          </a:xfrm>
          <a:prstGeom prst="rect">
            <a:avLst/>
          </a:prstGeom>
          <a:noFill/>
        </p:spPr>
        <p:txBody>
          <a:bodyPr wrap="none" rtlCol="0">
            <a:prstTxWarp prst="textArchUp">
              <a:avLst/>
            </a:prstTxWarp>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Ô </a:t>
            </a:r>
            <a:r>
              <a:rPr lang="en-US" sz="4400" b="1" dirty="0" err="1">
                <a:solidFill>
                  <a:srgbClr val="FF0000"/>
                </a:solidFill>
                <a:latin typeface="Times New Roman" panose="02020603050405020304" pitchFamily="18" charset="0"/>
                <a:cs typeface="Times New Roman" panose="02020603050405020304" pitchFamily="18" charset="0"/>
              </a:rPr>
              <a:t>cửa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bí</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mật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Slide Number Placeholder 3"/>
          <p:cNvSpPr>
            <a:spLocks noGrp="1" noChangeArrowheads="1"/>
          </p:cNvSpPr>
          <p:nvPr>
            <p:ph type="sldNum" sz="quarter" idx="12"/>
          </p:nvPr>
        </p:nvSpPr>
        <p:spPr>
          <a:xfrm>
            <a:off x="9259116" y="6278247"/>
            <a:ext cx="2094684" cy="293100"/>
          </a:xfrm>
          <a:noFill/>
        </p:spPr>
        <p:txBody>
          <a:bodyPr/>
          <a:lstStyle/>
          <a:p>
            <a:fld id="{2B3A5605-9C39-4690-92CB-AB687403E50B}" type="slidenum">
              <a:rPr lang="en-US" altLang="en-US">
                <a:latin typeface="Times New Roman" panose="02020603050405020304" pitchFamily="18" charset="0"/>
                <a:cs typeface="Times New Roman" panose="02020603050405020304" pitchFamily="18" charset="0"/>
              </a:rPr>
            </a:fld>
            <a:endParaRPr lang="en-US" altLang="en-US">
              <a:latin typeface="Times New Roman" panose="02020603050405020304" pitchFamily="18" charset="0"/>
              <a:cs typeface="Times New Roman" panose="02020603050405020304" pitchFamily="18" charset="0"/>
            </a:endParaRPr>
          </a:p>
        </p:txBody>
      </p:sp>
      <p:sp>
        <p:nvSpPr>
          <p:cNvPr id="7" name="Text Box 49"/>
          <p:cNvSpPr txBox="1">
            <a:spLocks noChangeArrowheads="1"/>
          </p:cNvSpPr>
          <p:nvPr/>
        </p:nvSpPr>
        <p:spPr bwMode="auto">
          <a:xfrm>
            <a:off x="2498564" y="1683227"/>
            <a:ext cx="3025654" cy="1938992"/>
          </a:xfrm>
          <a:prstGeom prst="rect">
            <a:avLst/>
          </a:prstGeom>
          <a:noFill/>
          <a:ln w="9525">
            <a:noFill/>
            <a:miter lim="800000"/>
          </a:ln>
        </p:spPr>
        <p:txBody>
          <a:bodyPr wrap="square">
            <a:spAutoFit/>
          </a:bodyPr>
          <a:lstStyle/>
          <a:p>
            <a:pPr algn="ctr"/>
            <a:r>
              <a:rPr lang="en-US" altLang="en-US" sz="2400" b="1" dirty="0" err="1">
                <a:solidFill>
                  <a:srgbClr val="FF0000"/>
                </a:solidFill>
                <a:latin typeface="Times New Roman" panose="02020603050405020304" pitchFamily="18" charset="0"/>
                <a:cs typeface="Times New Roman" panose="02020603050405020304" pitchFamily="18" charset="0"/>
              </a:rPr>
              <a:t>Đặt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bộc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lộ</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xúc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được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món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bất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ngờ</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53" descr="hoihoaxuan2008184adk1"/>
          <p:cNvPicPr>
            <a:picLocks noChangeAspect="1" noChangeArrowheads="1"/>
          </p:cNvPicPr>
          <p:nvPr/>
        </p:nvPicPr>
        <p:blipFill>
          <a:blip r:embed="rId3"/>
          <a:srcRect/>
          <a:stretch>
            <a:fillRect/>
          </a:stretch>
        </p:blipFill>
        <p:spPr bwMode="auto">
          <a:xfrm>
            <a:off x="6319582" y="1582436"/>
            <a:ext cx="3180775" cy="1468050"/>
          </a:xfrm>
          <a:prstGeom prst="rect">
            <a:avLst/>
          </a:prstGeom>
          <a:noFill/>
          <a:ln w="9525">
            <a:noFill/>
            <a:miter lim="800000"/>
            <a:headEnd/>
            <a:tailEnd/>
          </a:ln>
        </p:spPr>
      </p:pic>
      <p:sp>
        <p:nvSpPr>
          <p:cNvPr id="9" name="Text Box 50"/>
          <p:cNvSpPr txBox="1">
            <a:spLocks noChangeArrowheads="1"/>
          </p:cNvSpPr>
          <p:nvPr/>
        </p:nvSpPr>
        <p:spPr bwMode="auto">
          <a:xfrm>
            <a:off x="6128285" y="3089660"/>
            <a:ext cx="3723882" cy="830997"/>
          </a:xfrm>
          <a:prstGeom prst="rect">
            <a:avLst/>
          </a:prstGeom>
          <a:noFill/>
          <a:ln w="9525">
            <a:noFill/>
            <a:miter lim="800000"/>
          </a:ln>
        </p:spPr>
        <p:txBody>
          <a:bodyPr wrap="square">
            <a:spAutoFit/>
          </a:bodyPr>
          <a:lstStyle/>
          <a:p>
            <a:pPr algn="ct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Đặt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hợp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trên</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0" name="Picture 47" descr="untitled"/>
          <p:cNvPicPr>
            <a:picLocks noChangeAspect="1" noChangeArrowheads="1"/>
          </p:cNvPicPr>
          <p:nvPr/>
        </p:nvPicPr>
        <p:blipFill>
          <a:blip r:embed="rId4"/>
          <a:srcRect l="55000" t="12666" r="23000" b="53999"/>
          <a:stretch>
            <a:fillRect/>
          </a:stretch>
        </p:blipFill>
        <p:spPr bwMode="auto">
          <a:xfrm>
            <a:off x="2129052" y="1555848"/>
            <a:ext cx="3871700" cy="2385581"/>
          </a:xfrm>
          <a:prstGeom prst="rect">
            <a:avLst/>
          </a:prstGeom>
          <a:noFill/>
          <a:ln w="9525">
            <a:noFill/>
            <a:miter lim="800000"/>
            <a:headEnd/>
            <a:tailEnd/>
          </a:ln>
        </p:spPr>
      </p:pic>
      <p:pic>
        <p:nvPicPr>
          <p:cNvPr id="11" name="Picture 47" descr="untitled"/>
          <p:cNvPicPr>
            <a:picLocks noChangeAspect="1" noChangeArrowheads="1"/>
          </p:cNvPicPr>
          <p:nvPr/>
        </p:nvPicPr>
        <p:blipFill>
          <a:blip r:embed="rId4"/>
          <a:srcRect l="55000" t="12666" r="23000" b="53999"/>
          <a:stretch>
            <a:fillRect/>
          </a:stretch>
        </p:blipFill>
        <p:spPr bwMode="auto">
          <a:xfrm>
            <a:off x="5999107" y="1550412"/>
            <a:ext cx="3871699" cy="2385581"/>
          </a:xfrm>
          <a:prstGeom prst="rect">
            <a:avLst/>
          </a:prstGeom>
          <a:noFill/>
          <a:ln w="9525">
            <a:noFill/>
            <a:miter lim="800000"/>
            <a:headEnd/>
            <a:tailEnd/>
          </a:ln>
        </p:spPr>
      </p:pic>
      <p:pic>
        <p:nvPicPr>
          <p:cNvPr id="12" name="Picture 52" descr="CAUX4NUF"/>
          <p:cNvPicPr>
            <a:picLocks noChangeAspect="1" noChangeArrowheads="1"/>
          </p:cNvPicPr>
          <p:nvPr/>
        </p:nvPicPr>
        <p:blipFill>
          <a:blip r:embed="rId5"/>
          <a:srcRect/>
          <a:stretch>
            <a:fillRect/>
          </a:stretch>
        </p:blipFill>
        <p:spPr bwMode="auto">
          <a:xfrm>
            <a:off x="2757998" y="4090972"/>
            <a:ext cx="3017658" cy="1162206"/>
          </a:xfrm>
          <a:prstGeom prst="rect">
            <a:avLst/>
          </a:prstGeom>
          <a:noFill/>
          <a:ln w="9525">
            <a:noFill/>
            <a:miter lim="800000"/>
            <a:headEnd/>
            <a:tailEnd/>
          </a:ln>
        </p:spPr>
      </p:pic>
      <p:sp>
        <p:nvSpPr>
          <p:cNvPr id="13" name="Text Box 51"/>
          <p:cNvSpPr txBox="1">
            <a:spLocks noChangeArrowheads="1"/>
          </p:cNvSpPr>
          <p:nvPr/>
        </p:nvSpPr>
        <p:spPr bwMode="auto">
          <a:xfrm>
            <a:off x="2214885" y="5387602"/>
            <a:ext cx="3723882" cy="830997"/>
          </a:xfrm>
          <a:prstGeom prst="rect">
            <a:avLst/>
          </a:prstGeom>
          <a:noFill/>
          <a:ln w="9525">
            <a:noFill/>
            <a:miter lim="800000"/>
          </a:ln>
        </p:spPr>
        <p:txBody>
          <a:bodyPr wrap="square">
            <a:spAutoFit/>
          </a:bodyPr>
          <a:lstStyle/>
          <a:p>
            <a:pPr algn="ct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Đặt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hợp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trên</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4" name="Picture 47" descr="untitled"/>
          <p:cNvPicPr>
            <a:picLocks noChangeAspect="1" noChangeArrowheads="1"/>
          </p:cNvPicPr>
          <p:nvPr/>
        </p:nvPicPr>
        <p:blipFill>
          <a:blip r:embed="rId4"/>
          <a:srcRect l="55000" t="12666" r="23000" b="53999"/>
          <a:stretch>
            <a:fillRect/>
          </a:stretch>
        </p:blipFill>
        <p:spPr bwMode="auto">
          <a:xfrm>
            <a:off x="2142697" y="3912864"/>
            <a:ext cx="3871700" cy="2385581"/>
          </a:xfrm>
          <a:prstGeom prst="rect">
            <a:avLst/>
          </a:prstGeom>
          <a:noFill/>
          <a:ln w="9525">
            <a:noFill/>
            <a:miter lim="800000"/>
            <a:headEnd/>
            <a:tailEnd/>
          </a:ln>
        </p:spPr>
      </p:pic>
      <p:pic>
        <p:nvPicPr>
          <p:cNvPr id="15" name="Picture 55" descr="Sunset"/>
          <p:cNvPicPr>
            <a:picLocks noChangeAspect="1" noChangeArrowheads="1"/>
          </p:cNvPicPr>
          <p:nvPr/>
        </p:nvPicPr>
        <p:blipFill>
          <a:blip r:embed="rId6" cstate="print"/>
          <a:srcRect/>
          <a:stretch>
            <a:fillRect/>
          </a:stretch>
        </p:blipFill>
        <p:spPr bwMode="auto">
          <a:xfrm>
            <a:off x="6487679" y="4095837"/>
            <a:ext cx="2936100" cy="1223375"/>
          </a:xfrm>
          <a:prstGeom prst="rect">
            <a:avLst/>
          </a:prstGeom>
          <a:noFill/>
          <a:ln w="28575">
            <a:solidFill>
              <a:srgbClr val="0066FF"/>
            </a:solidFill>
            <a:miter lim="800000"/>
            <a:headEnd/>
            <a:tailEnd/>
          </a:ln>
        </p:spPr>
      </p:pic>
      <p:sp>
        <p:nvSpPr>
          <p:cNvPr id="16" name="Text Box 54"/>
          <p:cNvSpPr txBox="1">
            <a:spLocks noChangeArrowheads="1"/>
          </p:cNvSpPr>
          <p:nvPr/>
        </p:nvSpPr>
        <p:spPr bwMode="auto">
          <a:xfrm>
            <a:off x="6155140" y="5474474"/>
            <a:ext cx="3643954" cy="707886"/>
          </a:xfrm>
          <a:prstGeom prst="rect">
            <a:avLst/>
          </a:prstGeom>
          <a:noFill/>
          <a:ln w="9525">
            <a:noFill/>
            <a:miter lim="800000"/>
          </a:ln>
        </p:spPr>
        <p:txBody>
          <a:bodyPr wrap="square">
            <a:spAutoFit/>
          </a:bodyPr>
          <a:lstStyle/>
          <a:p>
            <a:pPr algn="ctr">
              <a:spcBef>
                <a:spcPct val="50000"/>
              </a:spcBef>
            </a:pPr>
            <a:r>
              <a:rPr lang="en-US" altLang="en-US" sz="2000" b="1" dirty="0" err="1">
                <a:solidFill>
                  <a:srgbClr val="FF0066"/>
                </a:solidFill>
                <a:latin typeface="Times New Roman" panose="02020603050405020304" pitchFamily="18" charset="0"/>
                <a:cs typeface="Times New Roman" panose="02020603050405020304" pitchFamily="18" charset="0"/>
              </a:rPr>
              <a:t>Đặt</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câu</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cảm</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thán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bộc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lộ</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cảm</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xúc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khi</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nhìn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thấy</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mặt</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trời</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mọc</a:t>
            </a:r>
            <a:r>
              <a:rPr lang="en-US" altLang="en-US" sz="2000" b="1" dirty="0">
                <a:solidFill>
                  <a:srgbClr val="FF0066"/>
                </a:solidFill>
                <a:latin typeface="Times New Roman" panose="02020603050405020304" pitchFamily="18" charset="0"/>
                <a:cs typeface="Times New Roman" panose="02020603050405020304" pitchFamily="18" charset="0"/>
              </a:rPr>
              <a:t>.</a:t>
            </a:r>
            <a:endParaRPr lang="en-US" altLang="en-US" sz="2000" b="1" dirty="0">
              <a:solidFill>
                <a:srgbClr val="FF0066"/>
              </a:solidFill>
              <a:latin typeface="Times New Roman" panose="02020603050405020304" pitchFamily="18" charset="0"/>
              <a:cs typeface="Times New Roman" panose="02020603050405020304" pitchFamily="18" charset="0"/>
            </a:endParaRPr>
          </a:p>
        </p:txBody>
      </p:sp>
      <p:pic>
        <p:nvPicPr>
          <p:cNvPr id="17" name="Picture 47" descr="untitled"/>
          <p:cNvPicPr>
            <a:picLocks noChangeAspect="1" noChangeArrowheads="1"/>
          </p:cNvPicPr>
          <p:nvPr/>
        </p:nvPicPr>
        <p:blipFill>
          <a:blip r:embed="rId4"/>
          <a:srcRect l="55000" t="12666" r="23000" b="53999"/>
          <a:stretch>
            <a:fillRect/>
          </a:stretch>
        </p:blipFill>
        <p:spPr bwMode="auto">
          <a:xfrm>
            <a:off x="6012756" y="3911579"/>
            <a:ext cx="3871699" cy="2385581"/>
          </a:xfrm>
          <a:prstGeom prst="rect">
            <a:avLst/>
          </a:prstGeom>
          <a:noFill/>
          <a:ln w="9525">
            <a:noFill/>
            <a:miter lim="800000"/>
            <a:headEnd/>
            <a:tailEnd/>
          </a:ln>
        </p:spPr>
      </p:pic>
      <p:sp>
        <p:nvSpPr>
          <p:cNvPr id="18" name="Oval 56"/>
          <p:cNvSpPr>
            <a:spLocks noChangeArrowheads="1"/>
          </p:cNvSpPr>
          <p:nvPr/>
        </p:nvSpPr>
        <p:spPr bwMode="auto">
          <a:xfrm>
            <a:off x="5283108" y="334435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1</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 name="Oval 56"/>
          <p:cNvSpPr>
            <a:spLocks noChangeArrowheads="1"/>
          </p:cNvSpPr>
          <p:nvPr/>
        </p:nvSpPr>
        <p:spPr bwMode="auto">
          <a:xfrm>
            <a:off x="9225130" y="3364045"/>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a:solidFill>
                  <a:srgbClr val="FF0000"/>
                </a:solidFill>
                <a:latin typeface="Times New Roman" panose="02020603050405020304" pitchFamily="18" charset="0"/>
                <a:cs typeface="Times New Roman" panose="02020603050405020304" pitchFamily="18" charset="0"/>
              </a:rPr>
              <a:t>2</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20" name="Oval 56"/>
          <p:cNvSpPr>
            <a:spLocks noChangeArrowheads="1"/>
          </p:cNvSpPr>
          <p:nvPr/>
        </p:nvSpPr>
        <p:spPr bwMode="auto">
          <a:xfrm>
            <a:off x="5284624" y="570008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3</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Oval 56"/>
          <p:cNvSpPr>
            <a:spLocks noChangeArrowheads="1"/>
          </p:cNvSpPr>
          <p:nvPr/>
        </p:nvSpPr>
        <p:spPr bwMode="auto">
          <a:xfrm>
            <a:off x="9170825" y="575787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4</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afterEffect">
                                  <p:stCondLst>
                                    <p:cond delay="0"/>
                                  </p:stCondLst>
                                  <p:childTnLst>
                                    <p:animEffect transition="out" filter="barn(outVertical)">
                                      <p:cBhvr>
                                        <p:cTn id="12" dur="3000"/>
                                        <p:tgtEl>
                                          <p:spTgt spid="10"/>
                                        </p:tgtEl>
                                      </p:cBhvr>
                                    </p:animEffect>
                                    <p:set>
                                      <p:cBhvr>
                                        <p:cTn id="13"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afterEffect">
                                  <p:stCondLst>
                                    <p:cond delay="0"/>
                                  </p:stCondLst>
                                  <p:childTnLst>
                                    <p:animEffect transition="out" filter="barn(outVertical)">
                                      <p:cBhvr>
                                        <p:cTn id="18" dur="3000"/>
                                        <p:tgtEl>
                                          <p:spTgt spid="11"/>
                                        </p:tgtEl>
                                      </p:cBhvr>
                                    </p:animEffect>
                                    <p:set>
                                      <p:cBhvr>
                                        <p:cTn id="19" dur="1" fill="hold">
                                          <p:stCondLst>
                                            <p:cond delay="2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afterEffect">
                                  <p:stCondLst>
                                    <p:cond delay="0"/>
                                  </p:stCondLst>
                                  <p:childTnLst>
                                    <p:animEffect transition="out" filter="barn(outVertical)">
                                      <p:cBhvr>
                                        <p:cTn id="24" dur="3000"/>
                                        <p:tgtEl>
                                          <p:spTgt spid="14"/>
                                        </p:tgtEl>
                                      </p:cBhvr>
                                    </p:animEffect>
                                    <p:set>
                                      <p:cBhvr>
                                        <p:cTn id="25" dur="1" fill="hold">
                                          <p:stCondLst>
                                            <p:cond delay="2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afterEffect">
                                  <p:stCondLst>
                                    <p:cond delay="0"/>
                                  </p:stCondLst>
                                  <p:childTnLst>
                                    <p:animEffect transition="out" filter="barn(outVertical)">
                                      <p:cBhvr>
                                        <p:cTn id="30" dur="3000"/>
                                        <p:tgtEl>
                                          <p:spTgt spid="17"/>
                                        </p:tgtEl>
                                      </p:cBhvr>
                                    </p:animEffect>
                                    <p:set>
                                      <p:cBhvr>
                                        <p:cTn id="31" dur="1" fill="hold">
                                          <p:stCondLst>
                                            <p:cond delay="2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78427"/>
            <a:ext cx="6237032"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đua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5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1050873" y="2838736"/>
            <a:ext cx="1965280" cy="249754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err="1">
                <a:solidFill>
                  <a:srgbClr val="FF0000"/>
                </a:solidFill>
                <a:latin typeface="Times New Roman" panose="02020603050405020304" pitchFamily="18" charset="0"/>
                <a:cs typeface="Times New Roman" panose="02020603050405020304" pitchFamily="18" charset="0"/>
              </a:rPr>
              <a:t>Đua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thuyền</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3</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8" name="Picture 7" descr="—Pngtree—cartoon white bunny head_4235804.png"/>
          <p:cNvPicPr>
            <a:picLocks noChangeAspect="1"/>
          </p:cNvPicPr>
          <p:nvPr/>
        </p:nvPicPr>
        <p:blipFill>
          <a:blip r:embed="rId3"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thêm</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descr="—Pngtree—cartoon white bunny head_4235804.png"/>
          <p:cNvPicPr>
            <a:picLocks noChangeAspect="1"/>
          </p:cNvPicPr>
          <p:nvPr/>
        </p:nvPicPr>
        <p:blipFill>
          <a:blip r:embed="rId3"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5015551" y="5015562"/>
            <a:ext cx="6232478" cy="492443"/>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trước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thắng</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Pngtree—cartoon white bunny head_4235804.png"/>
          <p:cNvPicPr>
            <a:picLocks noChangeAspect="1"/>
          </p:cNvPicPr>
          <p:nvPr/>
        </p:nvPicPr>
        <p:blipFill>
          <a:blip r:embed="rId3" cstate="print"/>
          <a:stretch>
            <a:fillRect/>
          </a:stretch>
        </p:blipFill>
        <p:spPr>
          <a:xfrm>
            <a:off x="3874827" y="4728966"/>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001" y="3610583"/>
            <a:ext cx="3797034" cy="3797034"/>
          </a:xfrm>
          <a:prstGeom prst="rect">
            <a:avLst/>
          </a:prstGeom>
        </p:spPr>
      </p:pic>
      <p:sp>
        <p:nvSpPr>
          <p:cNvPr id="6" name="Rectangle 5">
            <a:hlinkClick r:id="rId4" action="ppaction://hlinksldjump"/>
          </p:cNvPr>
          <p:cNvSpPr/>
          <p:nvPr/>
        </p:nvSpPr>
        <p:spPr>
          <a:xfrm>
            <a:off x="4635058" y="4008194"/>
            <a:ext cx="2543953" cy="1261884"/>
          </a:xfrm>
          <a:prstGeom prst="rect">
            <a:avLst/>
          </a:prstGeom>
          <a:noFill/>
        </p:spPr>
        <p:txBody>
          <a:bodyPr wrap="square" lIns="91440" tIns="45720" rIns="91440" bIns="45720">
            <a:spAutoFit/>
          </a:bodyPr>
          <a:lstStyle/>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ĐUA </a:t>
            </a:r>
            <a:endPar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THUYỀN</a:t>
            </a:r>
            <a:endParaRPr lang="en-US" sz="38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pic>
        <p:nvPicPr>
          <p:cNvPr id="7" name="Picture 6">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519" y="5437759"/>
            <a:ext cx="1661119" cy="16611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29869" y="3300570"/>
            <a:ext cx="3646176" cy="220853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07529" y="4592156"/>
            <a:ext cx="3432167" cy="245391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20" y="3765755"/>
            <a:ext cx="3352651" cy="125815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9732" y="3300570"/>
            <a:ext cx="1336253" cy="1889613"/>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6632" y="3765909"/>
            <a:ext cx="3479133" cy="120878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536" y="3575733"/>
            <a:ext cx="1024757" cy="14491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64761" y="4301718"/>
            <a:ext cx="2016085" cy="1229938"/>
          </a:xfrm>
          <a:prstGeom prst="rect">
            <a:avLst/>
          </a:prstGeom>
        </p:spPr>
      </p:pic>
      <p:pic>
        <p:nvPicPr>
          <p:cNvPr id="12" name="Picture 11">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199" y="4779201"/>
            <a:ext cx="1131531" cy="558197"/>
          </a:xfrm>
          <a:prstGeom prst="rect">
            <a:avLst/>
          </a:prstGeom>
        </p:spPr>
      </p:pic>
      <p:pic>
        <p:nvPicPr>
          <p:cNvPr id="13" name="Picture 12" descr="f8b2a37065f11446ae7d26f8bd13bfe5.png">
            <a:hlinkClick r:id="" action="ppaction://noaction"/>
          </p:cNvPr>
          <p:cNvPicPr>
            <a:picLocks noChangeAspect="1"/>
          </p:cNvPicPr>
          <p:nvPr/>
        </p:nvPicPr>
        <p:blipFill>
          <a:blip r:embed="rId6" cstate="print"/>
          <a:stretch>
            <a:fillRect/>
          </a:stretch>
        </p:blipFill>
        <p:spPr>
          <a:xfrm>
            <a:off x="6325270" y="4370301"/>
            <a:ext cx="1318837" cy="1123454"/>
          </a:xfrm>
          <a:prstGeom prst="rect">
            <a:avLst/>
          </a:prstGeom>
        </p:spPr>
      </p:pic>
      <p:pic>
        <p:nvPicPr>
          <p:cNvPr id="14" name="Picture 13" descr="0e7b6cd971922a529ded25d8968bcc08.png"/>
          <p:cNvPicPr>
            <a:picLocks noChangeAspect="1"/>
          </p:cNvPicPr>
          <p:nvPr/>
        </p:nvPicPr>
        <p:blipFill>
          <a:blip r:embed="rId7" cstate="print"/>
          <a:stretch>
            <a:fillRect/>
          </a:stretch>
        </p:blipFill>
        <p:spPr>
          <a:xfrm>
            <a:off x="-1272824" y="3421407"/>
            <a:ext cx="1397931" cy="1003300"/>
          </a:xfrm>
          <a:prstGeom prst="rect">
            <a:avLst/>
          </a:prstGeom>
        </p:spPr>
      </p:pic>
      <p:pic>
        <p:nvPicPr>
          <p:cNvPr id="15" name="Picture 14">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7022" y="4301718"/>
            <a:ext cx="1596354" cy="1260619"/>
          </a:xfrm>
          <a:prstGeom prst="rect">
            <a:avLst/>
          </a:prstGeom>
        </p:spPr>
      </p:pic>
      <p:pic>
        <p:nvPicPr>
          <p:cNvPr id="16" name="Picture 15">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815" y="4508267"/>
            <a:ext cx="1042664" cy="1049588"/>
          </a:xfrm>
          <a:prstGeom prst="rect">
            <a:avLst/>
          </a:prstGeom>
        </p:spPr>
      </p:pic>
      <p:pic>
        <p:nvPicPr>
          <p:cNvPr id="18" name="Picture 17" descr="0e7b6cd971922a529ded25d8968bcc08.png"/>
          <p:cNvPicPr>
            <a:picLocks noChangeAspect="1"/>
          </p:cNvPicPr>
          <p:nvPr/>
        </p:nvPicPr>
        <p:blipFill>
          <a:blip r:embed="rId7" cstate="print"/>
          <a:stretch>
            <a:fillRect/>
          </a:stretch>
        </p:blipFill>
        <p:spPr>
          <a:xfrm>
            <a:off x="-1745208" y="5239078"/>
            <a:ext cx="1397931" cy="10033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064761" y="5622009"/>
            <a:ext cx="1947666" cy="1196465"/>
          </a:xfrm>
          <a:prstGeom prst="rect">
            <a:avLst/>
          </a:prstGeom>
        </p:spPr>
      </p:pic>
      <p:pic>
        <p:nvPicPr>
          <p:cNvPr id="22" name="Picture 21">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6199" y="6021773"/>
            <a:ext cx="1338791" cy="660441"/>
          </a:xfrm>
          <a:prstGeom prst="rect">
            <a:avLst/>
          </a:prstGeom>
        </p:spPr>
      </p:pic>
      <p:pic>
        <p:nvPicPr>
          <p:cNvPr id="23" name="Picture 22" descr="f8b2a37065f11446ae7d26f8bd13bfe5.png">
            <a:hlinkClick r:id="" action="ppaction://noaction"/>
          </p:cNvPr>
          <p:cNvPicPr>
            <a:picLocks noChangeAspect="1"/>
          </p:cNvPicPr>
          <p:nvPr/>
        </p:nvPicPr>
        <p:blipFill>
          <a:blip r:embed="rId12" cstate="print"/>
          <a:stretch>
            <a:fillRect/>
          </a:stretch>
        </p:blipFill>
        <p:spPr>
          <a:xfrm>
            <a:off x="6291798" y="5740729"/>
            <a:ext cx="1348414" cy="1148650"/>
          </a:xfrm>
          <a:prstGeom prst="rect">
            <a:avLst/>
          </a:prstGeom>
        </p:spPr>
      </p:pic>
      <p:pic>
        <p:nvPicPr>
          <p:cNvPr id="24" name="Picture 23">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9579" y="5557855"/>
            <a:ext cx="1596354" cy="1260619"/>
          </a:xfrm>
          <a:prstGeom prst="rect">
            <a:avLst/>
          </a:prstGeom>
        </p:spPr>
      </p:pic>
      <p:pic>
        <p:nvPicPr>
          <p:cNvPr id="25" name="Picture 24">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0971" y="5740728"/>
            <a:ext cx="1046508" cy="1099687"/>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4150" y="3822970"/>
            <a:ext cx="1393048" cy="1871796"/>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0098" y="5337398"/>
            <a:ext cx="1393048" cy="1773521"/>
          </a:xfrm>
          <a:prstGeom prst="rect">
            <a:avLst/>
          </a:prstGeom>
        </p:spPr>
      </p:pic>
      <p:pic>
        <p:nvPicPr>
          <p:cNvPr id="10" name="Picture 9" descr="2e74a5589f751cdaac3d07d5c8239e10.png"/>
          <p:cNvPicPr>
            <a:picLocks noChangeAspect="1"/>
          </p:cNvPicPr>
          <p:nvPr/>
        </p:nvPicPr>
        <p:blipFill>
          <a:blip r:embed="rId16" cstate="print"/>
          <a:stretch>
            <a:fillRect/>
          </a:stretch>
        </p:blipFill>
        <p:spPr>
          <a:xfrm>
            <a:off x="78549" y="4477080"/>
            <a:ext cx="823139" cy="1054576"/>
          </a:xfrm>
          <a:prstGeom prst="rect">
            <a:avLst/>
          </a:prstGeom>
        </p:spPr>
      </p:pic>
      <p:pic>
        <p:nvPicPr>
          <p:cNvPr id="28" name="Picture 27" descr="2e74a5589f751cdaac3d07d5c8239e10.png"/>
          <p:cNvPicPr>
            <a:picLocks noChangeAspect="1"/>
          </p:cNvPicPr>
          <p:nvPr/>
        </p:nvPicPr>
        <p:blipFill>
          <a:blip r:embed="rId16" cstate="print"/>
          <a:stretch>
            <a:fillRect/>
          </a:stretch>
        </p:blipFill>
        <p:spPr>
          <a:xfrm>
            <a:off x="25384" y="5945553"/>
            <a:ext cx="823139" cy="1054576"/>
          </a:xfrm>
          <a:prstGeom prst="rect">
            <a:avLst/>
          </a:prstGeom>
        </p:spPr>
      </p:pic>
      <p:sp>
        <p:nvSpPr>
          <p:cNvPr id="4" name="Rectangle 3"/>
          <p:cNvSpPr/>
          <p:nvPr/>
        </p:nvSpPr>
        <p:spPr>
          <a:xfrm>
            <a:off x="25819" y="4166235"/>
            <a:ext cx="936730" cy="400110"/>
          </a:xfrm>
          <a:prstGeom prst="rect">
            <a:avLst/>
          </a:prstGeom>
          <a:noFill/>
        </p:spPr>
        <p:txBody>
          <a:bodyPr wrap="none" lIns="91440" tIns="45720" rIns="91440" bIns="45720">
            <a:spAutoFit/>
          </a:bodyPr>
          <a:lstStyle/>
          <a:p>
            <a:pPr algn="ctr"/>
            <a:r>
              <a:rPr lang="en-US"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ĐỘI A</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2" y="5668699"/>
            <a:ext cx="864339" cy="369332"/>
          </a:xfrm>
          <a:prstGeom prst="rect">
            <a:avLst/>
          </a:prstGeom>
        </p:spPr>
        <p:txBody>
          <a:bodyPr wrap="none">
            <a:spAutoFit/>
          </a:bodyPr>
          <a:lstStyle/>
          <a:p>
            <a:pPr algn="ctr"/>
            <a:r>
              <a:rPr lang="en-US"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ĐỘI B</a:t>
            </a:r>
            <a:endParaRPr lang="en-US"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375E-6 1.85185E-6 L -0.26341 0.00579 " pathEditMode="relative" rAng="0" ptsTypes="AA">
                                      <p:cBhvr>
                                        <p:cTn id="6" dur="2000" fill="hold"/>
                                        <p:tgtEl>
                                          <p:spTgt spid="11"/>
                                        </p:tgtEl>
                                        <p:attrNameLst>
                                          <p:attrName>ppt_x</p:attrName>
                                          <p:attrName>ppt_y</p:attrName>
                                        </p:attrNameLst>
                                      </p:cBhvr>
                                      <p:rCtr x="-13177" y="278"/>
                                    </p:animMotion>
                                  </p:childTnLst>
                                </p:cTn>
                              </p:par>
                              <p:par>
                                <p:cTn id="7" presetID="47" presetClass="exit" presetSubtype="0" fill="hold" nodeType="withEffect">
                                  <p:stCondLst>
                                    <p:cond delay="0"/>
                                  </p:stCondLst>
                                  <p:childTnLst>
                                    <p:animEffect transition="out" filter="fade">
                                      <p:cBhvr>
                                        <p:cTn id="8" dur="2000"/>
                                        <p:tgtEl>
                                          <p:spTgt spid="12"/>
                                        </p:tgtEl>
                                      </p:cBhvr>
                                    </p:animEffect>
                                    <p:anim calcmode="lin" valueType="num">
                                      <p:cBhvr>
                                        <p:cTn id="9" dur="2000"/>
                                        <p:tgtEl>
                                          <p:spTgt spid="12"/>
                                        </p:tgtEl>
                                        <p:attrNameLst>
                                          <p:attrName>ppt_x</p:attrName>
                                        </p:attrNameLst>
                                      </p:cBhvr>
                                      <p:tavLst>
                                        <p:tav tm="0">
                                          <p:val>
                                            <p:strVal val="ppt_x"/>
                                          </p:val>
                                        </p:tav>
                                        <p:tav tm="100000">
                                          <p:val>
                                            <p:strVal val="ppt_x"/>
                                          </p:val>
                                        </p:tav>
                                      </p:tavLst>
                                    </p:anim>
                                    <p:anim calcmode="lin" valueType="num">
                                      <p:cBhvr>
                                        <p:cTn id="10" dur="2000"/>
                                        <p:tgtEl>
                                          <p:spTgt spid="12"/>
                                        </p:tgtEl>
                                        <p:attrNameLst>
                                          <p:attrName>ppt_y</p:attrName>
                                        </p:attrNameLst>
                                      </p:cBhvr>
                                      <p:tavLst>
                                        <p:tav tm="0">
                                          <p:val>
                                            <p:strVal val="ppt_y"/>
                                          </p:val>
                                        </p:tav>
                                        <p:tav tm="100000">
                                          <p:val>
                                            <p:strVal val="ppt_y-.1"/>
                                          </p:val>
                                        </p:tav>
                                      </p:tavLst>
                                    </p:anim>
                                    <p:set>
                                      <p:cBhvr>
                                        <p:cTn id="11" dur="1" fill="hold">
                                          <p:stCondLst>
                                            <p:cond delay="19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26341 0.00579 L -0.48815 0.00393 " pathEditMode="relative" rAng="0" ptsTypes="AA">
                                      <p:cBhvr>
                                        <p:cTn id="15" dur="2000" fill="hold"/>
                                        <p:tgtEl>
                                          <p:spTgt spid="11"/>
                                        </p:tgtEl>
                                        <p:attrNameLst>
                                          <p:attrName>ppt_x</p:attrName>
                                          <p:attrName>ppt_y</p:attrName>
                                        </p:attrNameLst>
                                      </p:cBhvr>
                                      <p:rCtr x="-11237" y="-93"/>
                                    </p:animMotion>
                                  </p:childTnLst>
                                </p:cTn>
                              </p:par>
                              <p:par>
                                <p:cTn id="16" presetID="47" presetClass="exit" presetSubtype="0" fill="hold" nodeType="with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0.48815 0.00393 L -0.73815 0.00393 " pathEditMode="relative" rAng="0" ptsTypes="AA">
                                      <p:cBhvr>
                                        <p:cTn id="24" dur="2000" fill="hold"/>
                                        <p:tgtEl>
                                          <p:spTgt spid="11"/>
                                        </p:tgtEl>
                                        <p:attrNameLst>
                                          <p:attrName>ppt_x</p:attrName>
                                          <p:attrName>ppt_y</p:attrName>
                                        </p:attrNameLst>
                                      </p:cBhvr>
                                      <p:rCtr x="-12500" y="0"/>
                                    </p:animMotion>
                                  </p:childTnLst>
                                </p:cTn>
                              </p:par>
                              <p:par>
                                <p:cTn id="25" presetID="47" presetClass="exit" presetSubtype="0" fill="hold" nodeType="withEffect">
                                  <p:stCondLst>
                                    <p:cond delay="0"/>
                                  </p:stCondLst>
                                  <p:childTnLst>
                                    <p:animEffect transition="out" filter="fade">
                                      <p:cBhvr>
                                        <p:cTn id="26" dur="1000"/>
                                        <p:tgtEl>
                                          <p:spTgt spid="15"/>
                                        </p:tgtEl>
                                      </p:cBhvr>
                                    </p:animEffect>
                                    <p:anim calcmode="lin" valueType="num">
                                      <p:cBhvr>
                                        <p:cTn id="27" dur="1000"/>
                                        <p:tgtEl>
                                          <p:spTgt spid="15"/>
                                        </p:tgtEl>
                                        <p:attrNameLst>
                                          <p:attrName>ppt_x</p:attrName>
                                        </p:attrNameLst>
                                      </p:cBhvr>
                                      <p:tavLst>
                                        <p:tav tm="0">
                                          <p:val>
                                            <p:strVal val="ppt_x"/>
                                          </p:val>
                                        </p:tav>
                                        <p:tav tm="100000">
                                          <p:val>
                                            <p:strVal val="ppt_x"/>
                                          </p:val>
                                        </p:tav>
                                      </p:tavLst>
                                    </p:anim>
                                    <p:anim calcmode="lin" valueType="num">
                                      <p:cBhvr>
                                        <p:cTn id="28" dur="1000"/>
                                        <p:tgtEl>
                                          <p:spTgt spid="15"/>
                                        </p:tgtEl>
                                        <p:attrNameLst>
                                          <p:attrName>ppt_y</p:attrName>
                                        </p:attrNameLst>
                                      </p:cBhvr>
                                      <p:tavLst>
                                        <p:tav tm="0">
                                          <p:val>
                                            <p:strVal val="ppt_y"/>
                                          </p:val>
                                        </p:tav>
                                        <p:tav tm="100000">
                                          <p:val>
                                            <p:strVal val="ppt_y-.1"/>
                                          </p:val>
                                        </p:tav>
                                      </p:tavLst>
                                    </p:anim>
                                    <p:set>
                                      <p:cBhvr>
                                        <p:cTn id="29" dur="1" fill="hold">
                                          <p:stCondLst>
                                            <p:cond delay="9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73815 0.00393 L -0.98815 0.00393 " pathEditMode="relative" rAng="0" ptsTypes="AA">
                                      <p:cBhvr>
                                        <p:cTn id="33" dur="2000" fill="hold"/>
                                        <p:tgtEl>
                                          <p:spTgt spid="11"/>
                                        </p:tgtEl>
                                        <p:attrNameLst>
                                          <p:attrName>ppt_x</p:attrName>
                                          <p:attrName>ppt_y</p:attrName>
                                        </p:attrNameLst>
                                      </p:cBhvr>
                                      <p:rCtr x="-12500" y="0"/>
                                    </p:animMotion>
                                  </p:childTnLst>
                                </p:cTn>
                              </p:par>
                              <p:par>
                                <p:cTn id="34" presetID="47" presetClass="exit" presetSubtype="0" fill="hold" nodeType="withEffect">
                                  <p:stCondLst>
                                    <p:cond delay="0"/>
                                  </p:stCondLst>
                                  <p:childTnLst>
                                    <p:animEffect transition="out" filter="fade">
                                      <p:cBhvr>
                                        <p:cTn id="35" dur="1000"/>
                                        <p:tgtEl>
                                          <p:spTgt spid="16"/>
                                        </p:tgtEl>
                                      </p:cBhvr>
                                    </p:animEffect>
                                    <p:anim calcmode="lin" valueType="num">
                                      <p:cBhvr>
                                        <p:cTn id="36" dur="1000"/>
                                        <p:tgtEl>
                                          <p:spTgt spid="16"/>
                                        </p:tgtEl>
                                        <p:attrNameLst>
                                          <p:attrName>ppt_x</p:attrName>
                                        </p:attrNameLst>
                                      </p:cBhvr>
                                      <p:tavLst>
                                        <p:tav tm="0">
                                          <p:val>
                                            <p:strVal val="ppt_x"/>
                                          </p:val>
                                        </p:tav>
                                        <p:tav tm="100000">
                                          <p:val>
                                            <p:strVal val="ppt_x"/>
                                          </p:val>
                                        </p:tav>
                                      </p:tavLst>
                                    </p:anim>
                                    <p:anim calcmode="lin" valueType="num">
                                      <p:cBhvr>
                                        <p:cTn id="37" dur="1000"/>
                                        <p:tgtEl>
                                          <p:spTgt spid="16"/>
                                        </p:tgtEl>
                                        <p:attrNameLst>
                                          <p:attrName>ppt_y</p:attrName>
                                        </p:attrNameLst>
                                      </p:cBhvr>
                                      <p:tavLst>
                                        <p:tav tm="0">
                                          <p:val>
                                            <p:strVal val="ppt_y"/>
                                          </p:val>
                                        </p:tav>
                                        <p:tav tm="100000">
                                          <p:val>
                                            <p:strVal val="ppt_y-.1"/>
                                          </p:val>
                                        </p:tav>
                                      </p:tavLst>
                                    </p:anim>
                                    <p:set>
                                      <p:cBhvr>
                                        <p:cTn id="38" dur="1" fill="hold">
                                          <p:stCondLst>
                                            <p:cond delay="999"/>
                                          </p:stCondLst>
                                        </p:cTn>
                                        <p:tgtEl>
                                          <p:spTgt spid="16"/>
                                        </p:tgtEl>
                                        <p:attrNameLst>
                                          <p:attrName>style.visibility</p:attrName>
                                        </p:attrNameLst>
                                      </p:cBhvr>
                                      <p:to>
                                        <p:strVal val="hidden"/>
                                      </p:to>
                                    </p:set>
                                  </p:childTnLst>
                                </p:cTn>
                              </p:par>
                              <p:par>
                                <p:cTn id="39" presetID="35" presetClass="path" presetSubtype="0" accel="50000" decel="50000" fill="hold" nodeType="withEffect">
                                  <p:stCondLst>
                                    <p:cond delay="0"/>
                                  </p:stCondLst>
                                  <p:childTnLst>
                                    <p:animMotion origin="layout" path="M 2.21398E-6 -3.7037E-6 L 0.19758 -0.00185 " pathEditMode="relative" rAng="0" ptsTypes="AA">
                                      <p:cBhvr>
                                        <p:cTn id="40" dur="2000" fill="hold"/>
                                        <p:tgtEl>
                                          <p:spTgt spid="14"/>
                                        </p:tgtEl>
                                        <p:attrNameLst>
                                          <p:attrName>ppt_x</p:attrName>
                                          <p:attrName>ppt_y</p:attrName>
                                        </p:attrNameLst>
                                      </p:cBhvr>
                                      <p:rCtr x="99" y="-1"/>
                                    </p:animMotion>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2.08333E-7 -4.44444E-6 L -0.26432 -4.44444E-6 " pathEditMode="relative" rAng="0" ptsTypes="AA">
                                      <p:cBhvr>
                                        <p:cTn id="45" dur="2000" fill="hold"/>
                                        <p:tgtEl>
                                          <p:spTgt spid="21"/>
                                        </p:tgtEl>
                                        <p:attrNameLst>
                                          <p:attrName>ppt_x</p:attrName>
                                          <p:attrName>ppt_y</p:attrName>
                                        </p:attrNameLst>
                                      </p:cBhvr>
                                      <p:rCtr x="-13216" y="0"/>
                                    </p:animMotion>
                                  </p:childTnLst>
                                </p:cTn>
                              </p:par>
                              <p:par>
                                <p:cTn id="46" presetID="47" presetClass="exit" presetSubtype="0" fill="hold" nodeType="withEffect">
                                  <p:stCondLst>
                                    <p:cond delay="0"/>
                                  </p:stCondLst>
                                  <p:childTnLst>
                                    <p:animEffect transition="out" filter="fade">
                                      <p:cBhvr>
                                        <p:cTn id="47" dur="1000"/>
                                        <p:tgtEl>
                                          <p:spTgt spid="22"/>
                                        </p:tgtEl>
                                      </p:cBhvr>
                                    </p:animEffect>
                                    <p:anim calcmode="lin" valueType="num">
                                      <p:cBhvr>
                                        <p:cTn id="48" dur="1000"/>
                                        <p:tgtEl>
                                          <p:spTgt spid="22"/>
                                        </p:tgtEl>
                                        <p:attrNameLst>
                                          <p:attrName>ppt_x</p:attrName>
                                        </p:attrNameLst>
                                      </p:cBhvr>
                                      <p:tavLst>
                                        <p:tav tm="0">
                                          <p:val>
                                            <p:strVal val="ppt_x"/>
                                          </p:val>
                                        </p:tav>
                                        <p:tav tm="100000">
                                          <p:val>
                                            <p:strVal val="ppt_x"/>
                                          </p:val>
                                        </p:tav>
                                      </p:tavLst>
                                    </p:anim>
                                    <p:anim calcmode="lin" valueType="num">
                                      <p:cBhvr>
                                        <p:cTn id="49" dur="1000"/>
                                        <p:tgtEl>
                                          <p:spTgt spid="22"/>
                                        </p:tgtEl>
                                        <p:attrNameLst>
                                          <p:attrName>ppt_y</p:attrName>
                                        </p:attrNameLst>
                                      </p:cBhvr>
                                      <p:tavLst>
                                        <p:tav tm="0">
                                          <p:val>
                                            <p:strVal val="ppt_y"/>
                                          </p:val>
                                        </p:tav>
                                        <p:tav tm="100000">
                                          <p:val>
                                            <p:strVal val="ppt_y-.1"/>
                                          </p:val>
                                        </p:tav>
                                      </p:tavLst>
                                    </p:anim>
                                    <p:set>
                                      <p:cBhvr>
                                        <p:cTn id="50" dur="1" fill="hold">
                                          <p:stCondLst>
                                            <p:cond delay="9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5" presetClass="path" presetSubtype="0" accel="50000" decel="50000" fill="hold" nodeType="clickEffect">
                                  <p:stCondLst>
                                    <p:cond delay="0"/>
                                  </p:stCondLst>
                                  <p:childTnLst>
                                    <p:animMotion origin="layout" path="M -0.26432 -4.44444E-6 L -0.51432 -4.44444E-6 " pathEditMode="relative" rAng="0" ptsTypes="AA">
                                      <p:cBhvr>
                                        <p:cTn id="54" dur="2000" fill="hold"/>
                                        <p:tgtEl>
                                          <p:spTgt spid="21"/>
                                        </p:tgtEl>
                                        <p:attrNameLst>
                                          <p:attrName>ppt_x</p:attrName>
                                          <p:attrName>ppt_y</p:attrName>
                                        </p:attrNameLst>
                                      </p:cBhvr>
                                      <p:rCtr x="-12500" y="0"/>
                                    </p:animMotion>
                                  </p:childTnLst>
                                </p:cTn>
                              </p:par>
                              <p:par>
                                <p:cTn id="55" presetID="47" presetClass="exit" presetSubtype="0" fill="hold" nodeType="withEffect">
                                  <p:stCondLst>
                                    <p:cond delay="0"/>
                                  </p:stCondLst>
                                  <p:childTnLst>
                                    <p:animEffect transition="out" filter="fade">
                                      <p:cBhvr>
                                        <p:cTn id="56" dur="1000"/>
                                        <p:tgtEl>
                                          <p:spTgt spid="23"/>
                                        </p:tgtEl>
                                      </p:cBhvr>
                                    </p:animEffect>
                                    <p:anim calcmode="lin" valueType="num">
                                      <p:cBhvr>
                                        <p:cTn id="57" dur="1000"/>
                                        <p:tgtEl>
                                          <p:spTgt spid="23"/>
                                        </p:tgtEl>
                                        <p:attrNameLst>
                                          <p:attrName>ppt_x</p:attrName>
                                        </p:attrNameLst>
                                      </p:cBhvr>
                                      <p:tavLst>
                                        <p:tav tm="0">
                                          <p:val>
                                            <p:strVal val="ppt_x"/>
                                          </p:val>
                                        </p:tav>
                                        <p:tav tm="100000">
                                          <p:val>
                                            <p:strVal val="ppt_x"/>
                                          </p:val>
                                        </p:tav>
                                      </p:tavLst>
                                    </p:anim>
                                    <p:anim calcmode="lin" valueType="num">
                                      <p:cBhvr>
                                        <p:cTn id="58" dur="1000"/>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5" presetClass="path" presetSubtype="0" accel="50000" decel="50000" fill="hold" nodeType="clickEffect">
                                  <p:stCondLst>
                                    <p:cond delay="0"/>
                                  </p:stCondLst>
                                  <p:childTnLst>
                                    <p:animMotion origin="layout" path="M -0.51432 -4.44444E-6 L -0.69167 0.00209 " pathEditMode="relative" rAng="0" ptsTypes="AA">
                                      <p:cBhvr>
                                        <p:cTn id="63" dur="2000" fill="hold"/>
                                        <p:tgtEl>
                                          <p:spTgt spid="21"/>
                                        </p:tgtEl>
                                        <p:attrNameLst>
                                          <p:attrName>ppt_x</p:attrName>
                                          <p:attrName>ppt_y</p:attrName>
                                        </p:attrNameLst>
                                      </p:cBhvr>
                                      <p:rCtr x="-8867" y="93"/>
                                    </p:animMotion>
                                  </p:childTnLst>
                                </p:cTn>
                              </p:par>
                              <p:par>
                                <p:cTn id="64" presetID="47" presetClass="exit" presetSubtype="0" fill="hold" nodeType="withEffect">
                                  <p:stCondLst>
                                    <p:cond delay="0"/>
                                  </p:stCondLst>
                                  <p:childTnLst>
                                    <p:animEffect transition="out" filter="fade">
                                      <p:cBhvr>
                                        <p:cTn id="65" dur="1000"/>
                                        <p:tgtEl>
                                          <p:spTgt spid="24"/>
                                        </p:tgtEl>
                                      </p:cBhvr>
                                    </p:animEffect>
                                    <p:anim calcmode="lin" valueType="num">
                                      <p:cBhvr>
                                        <p:cTn id="66" dur="1000"/>
                                        <p:tgtEl>
                                          <p:spTgt spid="24"/>
                                        </p:tgtEl>
                                        <p:attrNameLst>
                                          <p:attrName>ppt_x</p:attrName>
                                        </p:attrNameLst>
                                      </p:cBhvr>
                                      <p:tavLst>
                                        <p:tav tm="0">
                                          <p:val>
                                            <p:strVal val="ppt_x"/>
                                          </p:val>
                                        </p:tav>
                                        <p:tav tm="100000">
                                          <p:val>
                                            <p:strVal val="ppt_x"/>
                                          </p:val>
                                        </p:tav>
                                      </p:tavLst>
                                    </p:anim>
                                    <p:anim calcmode="lin" valueType="num">
                                      <p:cBhvr>
                                        <p:cTn id="67" dur="1000"/>
                                        <p:tgtEl>
                                          <p:spTgt spid="24"/>
                                        </p:tgtEl>
                                        <p:attrNameLst>
                                          <p:attrName>ppt_y</p:attrName>
                                        </p:attrNameLst>
                                      </p:cBhvr>
                                      <p:tavLst>
                                        <p:tav tm="0">
                                          <p:val>
                                            <p:strVal val="ppt_y"/>
                                          </p:val>
                                        </p:tav>
                                        <p:tav tm="100000">
                                          <p:val>
                                            <p:strVal val="ppt_y-.1"/>
                                          </p:val>
                                        </p:tav>
                                      </p:tavLst>
                                    </p:anim>
                                    <p:set>
                                      <p:cBhvr>
                                        <p:cTn id="68" dur="1" fill="hold">
                                          <p:stCondLst>
                                            <p:cond delay="9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5" presetClass="path" presetSubtype="0" accel="50000" decel="50000" fill="hold" nodeType="clickEffect">
                                  <p:stCondLst>
                                    <p:cond delay="0"/>
                                  </p:stCondLst>
                                  <p:childTnLst>
                                    <p:animMotion origin="layout" path="M -0.69167 0.00209 L -0.96042 0.00602 " pathEditMode="relative" rAng="0" ptsTypes="AA">
                                      <p:cBhvr>
                                        <p:cTn id="72" dur="2000" fill="hold"/>
                                        <p:tgtEl>
                                          <p:spTgt spid="21"/>
                                        </p:tgtEl>
                                        <p:attrNameLst>
                                          <p:attrName>ppt_x</p:attrName>
                                          <p:attrName>ppt_y</p:attrName>
                                        </p:attrNameLst>
                                      </p:cBhvr>
                                      <p:rCtr x="-13438" y="185"/>
                                    </p:animMotion>
                                  </p:childTnLst>
                                </p:cTn>
                              </p:par>
                              <p:par>
                                <p:cTn id="73" presetID="47" presetClass="exit" presetSubtype="0" fill="hold" nodeType="withEffect">
                                  <p:stCondLst>
                                    <p:cond delay="0"/>
                                  </p:stCondLst>
                                  <p:childTnLst>
                                    <p:animEffect transition="out" filter="fade">
                                      <p:cBhvr>
                                        <p:cTn id="74" dur="1000"/>
                                        <p:tgtEl>
                                          <p:spTgt spid="25"/>
                                        </p:tgtEl>
                                      </p:cBhvr>
                                    </p:animEffect>
                                    <p:anim calcmode="lin" valueType="num">
                                      <p:cBhvr>
                                        <p:cTn id="75" dur="1000"/>
                                        <p:tgtEl>
                                          <p:spTgt spid="25"/>
                                        </p:tgtEl>
                                        <p:attrNameLst>
                                          <p:attrName>ppt_x</p:attrName>
                                        </p:attrNameLst>
                                      </p:cBhvr>
                                      <p:tavLst>
                                        <p:tav tm="0">
                                          <p:val>
                                            <p:strVal val="ppt_x"/>
                                          </p:val>
                                        </p:tav>
                                        <p:tav tm="100000">
                                          <p:val>
                                            <p:strVal val="ppt_x"/>
                                          </p:val>
                                        </p:tav>
                                      </p:tavLst>
                                    </p:anim>
                                    <p:anim calcmode="lin" valueType="num">
                                      <p:cBhvr>
                                        <p:cTn id="76" dur="1000"/>
                                        <p:tgtEl>
                                          <p:spTgt spid="25"/>
                                        </p:tgtEl>
                                        <p:attrNameLst>
                                          <p:attrName>ppt_y</p:attrName>
                                        </p:attrNameLst>
                                      </p:cBhvr>
                                      <p:tavLst>
                                        <p:tav tm="0">
                                          <p:val>
                                            <p:strVal val="ppt_y"/>
                                          </p:val>
                                        </p:tav>
                                        <p:tav tm="100000">
                                          <p:val>
                                            <p:strVal val="ppt_y-.1"/>
                                          </p:val>
                                        </p:tav>
                                      </p:tavLst>
                                    </p:anim>
                                    <p:set>
                                      <p:cBhvr>
                                        <p:cTn id="77" dur="1" fill="hold">
                                          <p:stCondLst>
                                            <p:cond delay="999"/>
                                          </p:stCondLst>
                                        </p:cTn>
                                        <p:tgtEl>
                                          <p:spTgt spid="25"/>
                                        </p:tgtEl>
                                        <p:attrNameLst>
                                          <p:attrName>style.visibility</p:attrName>
                                        </p:attrNameLst>
                                      </p:cBhvr>
                                      <p:to>
                                        <p:strVal val="hidden"/>
                                      </p:to>
                                    </p:set>
                                  </p:childTnLst>
                                </p:cTn>
                              </p:par>
                              <p:par>
                                <p:cTn id="78" presetID="63" presetClass="path" presetSubtype="0" accel="50000" decel="50000" fill="hold" nodeType="withEffect">
                                  <p:stCondLst>
                                    <p:cond delay="0"/>
                                  </p:stCondLst>
                                  <p:childTnLst>
                                    <p:animMotion origin="layout" path="M -2.66953E-6 4.81481E-6 L 0.20708 0.00393 " pathEditMode="relative" rAng="0" ptsTypes="AA">
                                      <p:cBhvr>
                                        <p:cTn id="79" dur="2000" fill="hold"/>
                                        <p:tgtEl>
                                          <p:spTgt spid="18"/>
                                        </p:tgtEl>
                                        <p:attrNameLst>
                                          <p:attrName>ppt_x</p:attrName>
                                          <p:attrName>ppt_y</p:attrName>
                                        </p:attrNameLst>
                                      </p:cBhvr>
                                      <p:rCtr x="103" y="2"/>
                                    </p:animMotion>
                                  </p:child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641" y="711178"/>
            <a:ext cx="7989477" cy="2928469"/>
          </a:xfrm>
          <a:prstGeom prst="rect">
            <a:avLst/>
          </a:prstGeom>
        </p:spPr>
      </p:pic>
      <p:sp>
        <p:nvSpPr>
          <p:cNvPr id="5" name="TextBox 4"/>
          <p:cNvSpPr txBox="1"/>
          <p:nvPr/>
        </p:nvSpPr>
        <p:spPr>
          <a:xfrm>
            <a:off x="2361063" y="1933400"/>
            <a:ext cx="7315199" cy="1569660"/>
          </a:xfrm>
          <a:prstGeom prst="rect">
            <a:avLst/>
          </a:prstGeom>
          <a:noFill/>
        </p:spPr>
        <p:txBody>
          <a:bodyPr wrap="square" rtlCol="0">
            <a:spAutoFit/>
          </a:bodyPr>
          <a:lstStyle/>
          <a:p>
            <a:pPr algn="ctr"/>
            <a:r>
              <a:rPr lang="en-US" altLang="en-US" sz="3200" b="1" dirty="0" err="1">
                <a:latin typeface="Times New Roman" panose="02020603050405020304" pitchFamily="18" charset="0"/>
              </a:rPr>
              <a:t>Thường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chứa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từ</a:t>
            </a:r>
            <a:r>
              <a:rPr lang="en-US" altLang="en-US" sz="3200" b="1" dirty="0">
                <a:latin typeface="Times New Roman" panose="02020603050405020304" pitchFamily="18" charset="0"/>
              </a:rPr>
              <a:t>: </a:t>
            </a:r>
            <a:r>
              <a:rPr lang="en-US" altLang="en-US" sz="3200" b="1" dirty="0" err="1">
                <a:solidFill>
                  <a:srgbClr val="FF3300"/>
                </a:solidFill>
                <a:latin typeface="Times New Roman" panose="02020603050405020304" pitchFamily="18" charset="0"/>
              </a:rPr>
              <a:t>ôi</a:t>
            </a:r>
            <a:r>
              <a:rPr lang="en-US" altLang="en-US" sz="3200" b="1" dirty="0">
                <a:solidFill>
                  <a:srgbClr val="FF3300"/>
                </a:solidFill>
                <a:latin typeface="Times New Roman" panose="02020603050405020304" pitchFamily="18" charset="0"/>
              </a:rPr>
              <a:t>, than </a:t>
            </a:r>
            <a:r>
              <a:rPr lang="en-US" altLang="en-US" sz="3200" b="1" dirty="0" err="1">
                <a:solidFill>
                  <a:srgbClr val="FF3300"/>
                </a:solidFill>
                <a:latin typeface="Times New Roman" panose="02020603050405020304" pitchFamily="18" charset="0"/>
              </a:rPr>
              <a:t>ôi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hỡi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ơi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trời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ơi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biết</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bao</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xiết</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bao</a:t>
            </a:r>
            <a:r>
              <a:rPr lang="en-US" altLang="en-US" sz="3200" b="1" dirty="0">
                <a:solidFill>
                  <a:srgbClr val="FF3300"/>
                </a:solidFill>
                <a:latin typeface="Times New Roman" panose="02020603050405020304" pitchFamily="18" charset="0"/>
              </a:rPr>
              <a: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thường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thúc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bằng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dấu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chấm</a:t>
            </a:r>
            <a:r>
              <a:rPr lang="en-US" altLang="en-US" sz="3200" b="1" dirty="0">
                <a:latin typeface="Times New Roman" panose="02020603050405020304" pitchFamily="18" charset="0"/>
              </a:rPr>
              <a:t> than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61582" y="475206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mj-lt"/>
                <a:ea typeface="+mn-ea"/>
                <a:cs typeface="+mn-cs"/>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vấn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081976" y="4756256"/>
            <a:ext cx="49181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en-US" altLang="en-US" sz="3200" dirty="0" err="1">
                <a:solidFill>
                  <a:schemeClr val="tx1"/>
                </a:solidFill>
                <a:latin typeface="Times New Roman" panose="02020603050405020304" pitchFamily="18" charset="0"/>
                <a:cs typeface="Times New Roman" panose="02020603050405020304" pitchFamily="18" charset="0"/>
              </a:rPr>
              <a:t>Câu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cảm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thán</a:t>
            </a:r>
            <a:endParaRPr lang="en-US" alt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61582" y="564123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khiến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6081977" y="564542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thuật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658" y="4777542"/>
            <a:ext cx="805722" cy="708059"/>
          </a:xfrm>
          <a:prstGeom prst="rect">
            <a:avLst/>
          </a:prstGeom>
        </p:spPr>
      </p:pic>
      <p:pic>
        <p:nvPicPr>
          <p:cNvPr id="11" name="Picture 1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63844" y="5674603"/>
            <a:ext cx="804536" cy="70408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033" y="5686200"/>
            <a:ext cx="804742" cy="70719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4033" y="4829214"/>
            <a:ext cx="804742" cy="643793"/>
          </a:xfrm>
          <a:prstGeom prst="rect">
            <a:avLst/>
          </a:prstGeom>
        </p:spPr>
      </p:pic>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9"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741" y="745510"/>
            <a:ext cx="7989477" cy="2928469"/>
          </a:xfrm>
          <a:prstGeom prst="rect">
            <a:avLst/>
          </a:prstGeom>
        </p:spPr>
      </p:pic>
      <p:sp>
        <p:nvSpPr>
          <p:cNvPr id="5" name="TextBox 4"/>
          <p:cNvSpPr txBox="1"/>
          <p:nvPr/>
        </p:nvSpPr>
        <p:spPr>
          <a:xfrm>
            <a:off x="3315300" y="2131508"/>
            <a:ext cx="6114473"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Trong</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các</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câu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sau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đâu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là</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câu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cảm</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thán</a:t>
            </a:r>
            <a:r>
              <a:rPr lang="en-US" altLang="en-US" sz="3600" b="1" dirty="0">
                <a:solidFill>
                  <a:srgbClr val="A5002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37230" y="4694826"/>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A. </a:t>
            </a:r>
            <a:r>
              <a:rPr lang="en-US" altLang="en-US" sz="2400" dirty="0" err="1">
                <a:solidFill>
                  <a:schemeClr val="tx1"/>
                </a:solidFill>
                <a:latin typeface="Times New Roman" panose="02020603050405020304" pitchFamily="18" charset="0"/>
                <a:cs typeface="Times New Roman" panose="02020603050405020304" pitchFamily="18" charset="0"/>
              </a:rPr>
              <a:t>Tổ</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quốc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rất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đẹp</a:t>
            </a:r>
            <a:r>
              <a:rPr lang="en-US" altLang="en-US" sz="2400" dirty="0">
                <a:solidFill>
                  <a:schemeClr val="tx1"/>
                </a:solidFill>
                <a:latin typeface="Times New Roman" panose="02020603050405020304" pitchFamily="18" charset="0"/>
                <a:cs typeface="Times New Roman" panose="02020603050405020304" pitchFamily="18" charset="0"/>
              </a:rPr>
              <a:t>.</a:t>
            </a:r>
            <a:endParaRPr kumimoji="0" lang="vi-VN" sz="2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189479" y="4708474"/>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2400" b="0" i="0" u="none" strike="noStrike" kern="1200" cap="none" spc="0" normalizeH="0" baseline="0" noProof="0" dirty="0">
                <a:ln>
                  <a:noFill/>
                </a:ln>
                <a:solidFill>
                  <a:prstClr val="black"/>
                </a:solidFill>
                <a:effectLst/>
                <a:uLnTx/>
                <a:uFillTx/>
                <a:latin typeface="+mj-lt"/>
                <a:ea typeface="+mn-ea"/>
                <a:cs typeface="+mn-cs"/>
              </a:rPr>
              <a:t>B. </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dirty="0" err="1">
                <a:solidFill>
                  <a:schemeClr val="tx1"/>
                </a:solidFill>
                <a:latin typeface="Times New Roman" panose="02020603050405020304" pitchFamily="18" charset="0"/>
                <a:cs typeface="Times New Roman" panose="02020603050405020304" pitchFamily="18" charset="0"/>
              </a:rPr>
              <a:t>Đẹp</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vô</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cùng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tổ</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quốc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ơi</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a:p>
            <a:pPr marL="342900" indent="-342900"/>
            <a:r>
              <a:rPr lang="en-US" altLang="en-US" sz="2400" dirty="0" err="1">
                <a:solidFill>
                  <a:schemeClr val="tx1"/>
                </a:solidFill>
                <a:latin typeface="Times New Roman" panose="02020603050405020304" pitchFamily="18" charset="0"/>
                <a:cs typeface="Times New Roman" panose="02020603050405020304" pitchFamily="18" charset="0"/>
              </a:rPr>
              <a:t>Rừng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cọ</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đồi</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chè</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đồng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xanh</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ngào</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ngạt</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37230" y="5788718"/>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kumimoji="0" lang="vi-VN" sz="2400" b="0" i="0" u="none" strike="noStrike" kern="1200" cap="none" spc="0" normalizeH="0" baseline="0" noProof="0" dirty="0">
                <a:ln>
                  <a:noFill/>
                </a:ln>
                <a:solidFill>
                  <a:prstClr val="black"/>
                </a:solidFill>
                <a:effectLst/>
                <a:uLnTx/>
                <a:uFillTx/>
                <a:latin typeface="+mj-lt"/>
                <a:ea typeface="+mn-ea"/>
                <a:cs typeface="+mn-cs"/>
              </a:rPr>
              <a:t>C. </a:t>
            </a:r>
            <a:r>
              <a:rPr lang="en-US" altLang="en-US" sz="2400" dirty="0" err="1">
                <a:solidFill>
                  <a:schemeClr val="tx1"/>
                </a:solidFill>
                <a:latin typeface="Times New Roman" panose="02020603050405020304" pitchFamily="18" charset="0"/>
                <a:cs typeface="Times New Roman" panose="02020603050405020304" pitchFamily="18" charset="0"/>
              </a:rPr>
              <a:t>Tổ</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quốc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rất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đẹp</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phải</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không</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189479" y="5802366"/>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mj-lt"/>
                <a:ea typeface="+mn-ea"/>
                <a:cs typeface="+mn-cs"/>
              </a:rPr>
              <a:t>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Tổ</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ta</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161" y="4831321"/>
            <a:ext cx="805722" cy="708059"/>
          </a:xfrm>
          <a:prstGeom prst="rect">
            <a:avLst/>
          </a:prstGeom>
        </p:spPr>
      </p:pic>
      <p:pic>
        <p:nvPicPr>
          <p:cNvPr id="11" name="Picture 1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71347" y="5933102"/>
            <a:ext cx="804536" cy="70408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536" y="5944699"/>
            <a:ext cx="804742" cy="70719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1536" y="4882993"/>
            <a:ext cx="804742" cy="643793"/>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9"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21" y="793785"/>
            <a:ext cx="7989477" cy="2928469"/>
          </a:xfrm>
          <a:prstGeom prst="rect">
            <a:avLst/>
          </a:prstGeom>
        </p:spPr>
      </p:pic>
      <p:sp>
        <p:nvSpPr>
          <p:cNvPr id="5" name="TextBox 4"/>
          <p:cNvSpPr txBox="1"/>
          <p:nvPr/>
        </p:nvSpPr>
        <p:spPr>
          <a:xfrm>
            <a:off x="3127798" y="2111544"/>
            <a:ext cx="6114473" cy="1200329"/>
          </a:xfrm>
          <a:prstGeom prst="rect">
            <a:avLst/>
          </a:prstGeom>
          <a:noFill/>
        </p:spPr>
        <p:txBody>
          <a:bodyPr wrap="square" rtlCol="0">
            <a:spAutoFit/>
          </a:bodyPr>
          <a:lstStyle/>
          <a:p>
            <a:pPr algn="ctr"/>
            <a:r>
              <a:rPr lang="vi-VN" sz="3600" b="1" dirty="0">
                <a:solidFill>
                  <a:srgbClr val="FF0000"/>
                </a:solidFill>
                <a:latin typeface="+mj-lt"/>
              </a:rPr>
              <a:t>Dòng nào, tất cả các từ đều là từ ngữ cảm thán?</a:t>
            </a:r>
            <a:endParaRPr lang="en-US" sz="3600" b="1" dirty="0">
              <a:solidFill>
                <a:srgbClr val="FF0000"/>
              </a:solidFill>
              <a:latin typeface="+mj-lt"/>
              <a:cs typeface="Times New Roman" panose="02020603050405020304" pitchFamily="18" charset="0"/>
            </a:endParaRPr>
          </a:p>
        </p:txBody>
      </p:sp>
      <p:sp>
        <p:nvSpPr>
          <p:cNvPr id="6" name="Rectangle 5"/>
          <p:cNvSpPr/>
          <p:nvPr/>
        </p:nvSpPr>
        <p:spPr>
          <a:xfrm>
            <a:off x="1090765" y="51011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Hãy, đừng, chớ, đi, thôi, nào</a:t>
            </a:r>
            <a:r>
              <a:rPr lang="en-US" sz="2800" dirty="0">
                <a:solidFill>
                  <a:schemeClr val="tx1"/>
                </a:solidFill>
                <a:latin typeface="+mj-lt"/>
              </a:rPr>
              <a:t>…</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7" name="Rectangle 6"/>
          <p:cNvSpPr/>
          <p:nvPr/>
        </p:nvSpPr>
        <p:spPr>
          <a:xfrm>
            <a:off x="6111160" y="510529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ôi, than ôi, thay, xiết bao, chao ơi...</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090765" y="59902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C.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ôi</a:t>
            </a:r>
            <a:r>
              <a:rPr lang="en-US" sz="2800" dirty="0">
                <a:solidFill>
                  <a:schemeClr val="tx1"/>
                </a:solidFill>
                <a:latin typeface="Times New Roman" panose="02020603050405020304" pitchFamily="18" charset="0"/>
                <a:cs typeface="Times New Roman" panose="02020603050405020304" pitchFamily="18" charset="0"/>
              </a:rPr>
              <a:t>, than </a:t>
            </a:r>
            <a:r>
              <a:rPr lang="en-US" sz="2800" dirty="0" err="1">
                <a:solidFill>
                  <a:schemeClr val="tx1"/>
                </a:solidFill>
                <a:latin typeface="Times New Roman" panose="02020603050405020304" pitchFamily="18" charset="0"/>
                <a:cs typeface="Times New Roman" panose="02020603050405020304" pitchFamily="18" charset="0"/>
              </a:rPr>
              <a:t>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6111160" y="599446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D. </a:t>
            </a:r>
            <a:r>
              <a:rPr lang="it-IT" sz="2800" dirty="0">
                <a:solidFill>
                  <a:schemeClr val="tx1"/>
                </a:solidFill>
                <a:latin typeface="Times New Roman" panose="02020603050405020304" pitchFamily="18" charset="0"/>
                <a:cs typeface="Times New Roman" panose="02020603050405020304" pitchFamily="18" charset="0"/>
              </a:rPr>
              <a:t>Ai, gì, nào, à, ư, hả...</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841" y="5126583"/>
            <a:ext cx="805722" cy="708059"/>
          </a:xfrm>
          <a:prstGeom prst="rect">
            <a:avLst/>
          </a:prstGeom>
        </p:spPr>
      </p:pic>
      <p:pic>
        <p:nvPicPr>
          <p:cNvPr id="11" name="Picture 1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93027" y="6023644"/>
            <a:ext cx="804536" cy="70408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216" y="6035241"/>
            <a:ext cx="804742" cy="70719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216" y="5178255"/>
            <a:ext cx="804742" cy="643793"/>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9"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880" y="709668"/>
            <a:ext cx="7989477" cy="2928469"/>
          </a:xfrm>
          <a:prstGeom prst="rect">
            <a:avLst/>
          </a:prstGeom>
        </p:spPr>
      </p:pic>
      <p:sp>
        <p:nvSpPr>
          <p:cNvPr id="5" name="TextBox 4"/>
          <p:cNvSpPr txBox="1"/>
          <p:nvPr/>
        </p:nvSpPr>
        <p:spPr>
          <a:xfrm>
            <a:off x="3391439" y="2095666"/>
            <a:ext cx="6114473"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thán</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37906" y="4421865"/>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400" b="0" i="0" u="none" strike="noStrike" kern="1200" cap="none" spc="0" normalizeH="0" baseline="0" noProof="0" dirty="0">
                <a:ln>
                  <a:noFill/>
                </a:ln>
                <a:solidFill>
                  <a:schemeClr val="tx1"/>
                </a:solidFill>
                <a:effectLst/>
                <a:uLnTx/>
                <a:uFillTx/>
                <a:latin typeface="+mj-lt"/>
                <a:ea typeface="+mn-ea"/>
                <a:cs typeface="+mn-cs"/>
              </a:rPr>
              <a:t>A. </a:t>
            </a:r>
            <a:r>
              <a:rPr lang="vi-VN" sz="2400" dirty="0">
                <a:solidFill>
                  <a:schemeClr val="tx1"/>
                </a:solidFill>
                <a:latin typeface="+mj-lt"/>
              </a:rPr>
              <a:t>Ôi! Bác Hồ ơi những xế chiều</a:t>
            </a:r>
            <a:r>
              <a:rPr lang="en-US" sz="2400" dirty="0">
                <a:solidFill>
                  <a:schemeClr val="tx1"/>
                </a:solidFill>
                <a:latin typeface="+mj-lt"/>
              </a:rPr>
              <a:t>/ </a:t>
            </a:r>
            <a:r>
              <a:rPr lang="vi-VN" sz="2400" dirty="0">
                <a:solidFill>
                  <a:schemeClr val="tx1"/>
                </a:solidFill>
                <a:latin typeface="+mj-lt"/>
              </a:rPr>
              <a:t>Nghìn thu thương nhớ Bác bao nhiêu.</a:t>
            </a:r>
            <a:endParaRPr lang="vi-VN" sz="2400" dirty="0">
              <a:solidFill>
                <a:schemeClr val="tx1"/>
              </a:solidFill>
              <a:latin typeface="+mj-lt"/>
            </a:endParaRPr>
          </a:p>
        </p:txBody>
      </p:sp>
      <p:sp>
        <p:nvSpPr>
          <p:cNvPr id="7" name="Rectangle 6"/>
          <p:cNvSpPr/>
          <p:nvPr/>
        </p:nvSpPr>
        <p:spPr>
          <a:xfrm>
            <a:off x="6158301" y="4426054"/>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B. </a:t>
            </a:r>
            <a:r>
              <a:rPr lang="vi-VN" sz="2400" dirty="0">
                <a:solidFill>
                  <a:schemeClr val="tx1"/>
                </a:solidFill>
                <a:latin typeface="+mj-lt"/>
              </a:rPr>
              <a:t>Than ôi! Thời oanh liệt nay còn đâu!</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137906" y="5624941"/>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400" b="0" i="0" u="none" strike="noStrike" kern="1200" cap="none" spc="0" normalizeH="0" baseline="0" noProof="0" dirty="0">
                <a:ln>
                  <a:noFill/>
                </a:ln>
                <a:solidFill>
                  <a:schemeClr val="tx1"/>
                </a:solidFill>
                <a:effectLst/>
                <a:uLnTx/>
                <a:uFillTx/>
                <a:latin typeface="+mj-lt"/>
                <a:ea typeface="+mn-ea"/>
                <a:cs typeface="+mn-cs"/>
              </a:rPr>
              <a:t>C. </a:t>
            </a:r>
            <a:r>
              <a:rPr lang="vi-VN" sz="2400" dirty="0">
                <a:solidFill>
                  <a:schemeClr val="tx1"/>
                </a:solidFill>
                <a:latin typeface="+mj-lt"/>
              </a:rPr>
              <a:t>Ai làm cho bể kia đầy</a:t>
            </a:r>
            <a:r>
              <a:rPr lang="en-US" sz="2400" dirty="0">
                <a:solidFill>
                  <a:schemeClr val="tx1"/>
                </a:solidFill>
                <a:latin typeface="+mj-lt"/>
              </a:rPr>
              <a:t> /</a:t>
            </a:r>
            <a:r>
              <a:rPr lang="vi-VN" sz="2400" dirty="0">
                <a:solidFill>
                  <a:schemeClr val="tx1"/>
                </a:solidFill>
                <a:latin typeface="+mj-lt"/>
              </a:rPr>
              <a:t> Cho ao kia cạn cho gầy cò con.</a:t>
            </a:r>
            <a:endParaRPr lang="vi-VN" sz="2400" dirty="0">
              <a:solidFill>
                <a:schemeClr val="tx1"/>
              </a:solidFill>
              <a:latin typeface="+mj-lt"/>
            </a:endParaRPr>
          </a:p>
        </p:txBody>
      </p:sp>
      <p:sp>
        <p:nvSpPr>
          <p:cNvPr id="9" name="Rectangle 8"/>
          <p:cNvSpPr/>
          <p:nvPr/>
        </p:nvSpPr>
        <p:spPr>
          <a:xfrm>
            <a:off x="6158301" y="5629130"/>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D. </a:t>
            </a:r>
            <a:r>
              <a:rPr lang="vi-VN" sz="2400" dirty="0">
                <a:solidFill>
                  <a:schemeClr val="tx1"/>
                </a:solidFill>
                <a:latin typeface="+mj-lt"/>
              </a:rPr>
              <a:t>Hỡi cảnh rừng ghê gớm của ta ơi!</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982" y="4582837"/>
            <a:ext cx="805722" cy="70805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0168" y="5824032"/>
            <a:ext cx="804536" cy="64362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0357" y="5805399"/>
            <a:ext cx="804742" cy="70719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2507" y="4634509"/>
            <a:ext cx="732592" cy="643793"/>
          </a:xfrm>
          <a:prstGeom prst="rect">
            <a:avLst/>
          </a:prstGeom>
        </p:spPr>
      </p:pic>
      <p:pic>
        <p:nvPicPr>
          <p:cNvPr id="14" name="Picture 1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8"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7"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8" name="Wrong Buzzer.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FFFF0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7"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Check mark.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00B05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7"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8"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233" y="354843"/>
            <a:ext cx="7989477" cy="3268376"/>
          </a:xfrm>
          <a:prstGeom prst="rect">
            <a:avLst/>
          </a:prstGeom>
        </p:spPr>
      </p:pic>
      <p:sp>
        <p:nvSpPr>
          <p:cNvPr id="5" name="TextBox 4"/>
          <p:cNvSpPr txBox="1"/>
          <p:nvPr/>
        </p:nvSpPr>
        <p:spPr>
          <a:xfrm>
            <a:off x="2251881" y="1644011"/>
            <a:ext cx="7369791" cy="1754326"/>
          </a:xfrm>
          <a:prstGeom prst="rect">
            <a:avLst/>
          </a:prstGeom>
          <a:noFill/>
        </p:spPr>
        <p:txBody>
          <a:bodyPr wrap="square" rtlCol="0">
            <a:spAutoFit/>
          </a:bodyPr>
          <a:lstStyle/>
          <a:p>
            <a:pPr algn="ctr"/>
            <a:r>
              <a:rPr lang="vi-VN" sz="3600" b="1" dirty="0">
                <a:solidFill>
                  <a:srgbClr val="FF0000"/>
                </a:solidFill>
                <a:latin typeface="+mj-lt"/>
              </a:rPr>
              <a:t>Từ cảm thán nào có thể điền được vào chỗ trống trong câu:</a:t>
            </a:r>
            <a:r>
              <a:rPr lang="en-US" sz="3600" b="1" dirty="0">
                <a:solidFill>
                  <a:srgbClr val="FF0000"/>
                </a:solidFill>
                <a:latin typeface="+mj-lt"/>
              </a:rPr>
              <a:t> </a:t>
            </a:r>
            <a:r>
              <a:rPr lang="vi-VN" sz="3600" b="1" i="1" dirty="0">
                <a:solidFill>
                  <a:srgbClr val="FF0000"/>
                </a:solidFill>
                <a:latin typeface="+mj-lt"/>
              </a:rPr>
              <a:t>“Cô đơn…… là cảnh thân tù!”</a:t>
            </a:r>
            <a:endParaRPr lang="en-US" sz="3600" b="1" i="1" dirty="0">
              <a:solidFill>
                <a:srgbClr val="FF0000"/>
              </a:solidFill>
              <a:latin typeface="+mj-lt"/>
              <a:cs typeface="Times New Roman" panose="02020603050405020304" pitchFamily="18" charset="0"/>
            </a:endParaRPr>
          </a:p>
        </p:txBody>
      </p:sp>
      <p:sp>
        <p:nvSpPr>
          <p:cNvPr id="10" name="Rectangle 9"/>
          <p:cNvSpPr/>
          <p:nvPr/>
        </p:nvSpPr>
        <p:spPr>
          <a:xfrm>
            <a:off x="1351308" y="460098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ea typeface="+mn-ea"/>
                <a:cs typeface="+mn-cs"/>
              </a:rPr>
              <a:t>A. </a:t>
            </a:r>
            <a:r>
              <a:rPr lang="vi-VN" sz="3200" dirty="0">
                <a:solidFill>
                  <a:schemeClr val="tx1"/>
                </a:solidFill>
                <a:latin typeface="+mj-lt"/>
              </a:rPr>
              <a:t>thay</a:t>
            </a:r>
            <a:endParaRPr lang="vi-VN" sz="3200" dirty="0">
              <a:solidFill>
                <a:schemeClr val="tx1"/>
              </a:solidFill>
              <a:latin typeface="+mj-lt"/>
            </a:endParaRPr>
          </a:p>
        </p:txBody>
      </p:sp>
      <p:sp>
        <p:nvSpPr>
          <p:cNvPr id="11" name="Rectangle 10"/>
          <p:cNvSpPr/>
          <p:nvPr/>
        </p:nvSpPr>
        <p:spPr>
          <a:xfrm>
            <a:off x="6371703" y="460517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vi-VN" sz="3200" dirty="0">
                <a:solidFill>
                  <a:schemeClr val="tx1"/>
                </a:solidFill>
                <a:latin typeface="+mj-lt"/>
              </a:rPr>
              <a:t>hỡi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2" name="Rectangle 11"/>
          <p:cNvSpPr/>
          <p:nvPr/>
        </p:nvSpPr>
        <p:spPr>
          <a:xfrm>
            <a:off x="1351308" y="549016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lang="vi-VN" sz="3200" dirty="0">
                <a:solidFill>
                  <a:schemeClr val="tx1"/>
                </a:solidFill>
                <a:latin typeface="+mj-lt"/>
              </a:rPr>
              <a:t>trời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3" name="Rectangle 12"/>
          <p:cNvSpPr/>
          <p:nvPr/>
        </p:nvSpPr>
        <p:spPr>
          <a:xfrm>
            <a:off x="6371703" y="549434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vi-VN" sz="3200" dirty="0">
                <a:solidFill>
                  <a:schemeClr val="tx1"/>
                </a:solidFill>
                <a:latin typeface="+mj-lt"/>
              </a:rPr>
              <a:t>ôi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pic>
        <p:nvPicPr>
          <p:cNvPr id="14" name="Picture 13"/>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372969" y="4626463"/>
            <a:ext cx="885137" cy="708059"/>
          </a:xfrm>
          <a:prstGeom prst="rect">
            <a:avLst/>
          </a:prstGeom>
        </p:spPr>
      </p:pic>
      <p:pic>
        <p:nvPicPr>
          <p:cNvPr id="15" name="Picture 14"/>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453570" y="5523524"/>
            <a:ext cx="804536" cy="704088"/>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3759" y="5535121"/>
            <a:ext cx="804742" cy="70719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3759" y="4646433"/>
            <a:ext cx="804742" cy="707197"/>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Check mark.wav"/>
                                        </p:tgtEl>
                                      </p:cMediaNode>
                                    </p:audio>
                                  </p:subTnLst>
                                </p:cTn>
                              </p:par>
                              <p:par>
                                <p:cTn id="46" presetID="1" presetClass="emph" presetSubtype="2" fill="hold" nodeType="withEffect">
                                  <p:stCondLst>
                                    <p:cond delay="1000"/>
                                  </p:stCondLst>
                                  <p:childTnLst>
                                    <p:animClr clrSpc="rgb" dir="cw">
                                      <p:cBhvr>
                                        <p:cTn id="47" dur="250" fill="hold"/>
                                        <p:tgtEl>
                                          <p:spTgt spid="10"/>
                                        </p:tgtEl>
                                        <p:attrNameLst>
                                          <p:attrName>fillcolor</p:attrName>
                                        </p:attrNameLst>
                                      </p:cBhvr>
                                      <p:to>
                                        <a:srgbClr val="00B050"/>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1"/>
                                        </p:tgtEl>
                                        <p:attrNameLst>
                                          <p:attrName>fillcolor</p:attrName>
                                        </p:attrNameLst>
                                      </p:cBhvr>
                                      <p:to>
                                        <a:srgbClr val="FFF2CC"/>
                                      </p:to>
                                    </p:animClr>
                                    <p:set>
                                      <p:cBhvr>
                                        <p:cTn id="55" dur="250" fill="hold"/>
                                        <p:tgtEl>
                                          <p:spTgt spid="11"/>
                                        </p:tgtEl>
                                        <p:attrNameLst>
                                          <p:attrName>fill.type</p:attrName>
                                        </p:attrNameLst>
                                      </p:cBhvr>
                                      <p:to>
                                        <p:strVal val="solid"/>
                                      </p:to>
                                    </p:set>
                                    <p:set>
                                      <p:cBhvr>
                                        <p:cTn id="56" dur="25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Wrong Buzzer.wav"/>
                                        </p:tgtEl>
                                      </p:cMediaNode>
                                    </p:audio>
                                  </p:subTnLst>
                                </p:cTn>
                              </p:par>
                              <p:par>
                                <p:cTn id="61" presetID="1" presetClass="emph" presetSubtype="2" fill="hold" nodeType="withEffect">
                                  <p:stCondLst>
                                    <p:cond delay="1000"/>
                                  </p:stCondLst>
                                  <p:childTnLst>
                                    <p:animClr clrSpc="rgb" dir="cw">
                                      <p:cBhvr>
                                        <p:cTn id="62" dur="250" fill="hold"/>
                                        <p:tgtEl>
                                          <p:spTgt spid="11"/>
                                        </p:tgtEl>
                                        <p:attrNameLst>
                                          <p:attrName>fillcolor</p:attrName>
                                        </p:attrNameLst>
                                      </p:cBhvr>
                                      <p:to>
                                        <a:srgbClr val="FFFF00"/>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2"/>
                                        </p:tgtEl>
                                        <p:attrNameLst>
                                          <p:attrName>fillcolor</p:attrName>
                                        </p:attrNameLst>
                                      </p:cBhvr>
                                      <p:to>
                                        <a:srgbClr val="FFF2CC"/>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5"/>
                                        </p:tgtEl>
                                        <p:attrNameLst>
                                          <p:attrName>style.visibility</p:attrName>
                                        </p:attrNameLst>
                                      </p:cBhvr>
                                      <p:to>
                                        <p:strVal val="visible"/>
                                      </p:to>
                                    </p:set>
                                    <p:anim calcmode="lin" valueType="num">
                                      <p:cBhvr>
                                        <p:cTn id="74" dur="250" fill="hold"/>
                                        <p:tgtEl>
                                          <p:spTgt spid="15"/>
                                        </p:tgtEl>
                                        <p:attrNameLst>
                                          <p:attrName>ppt_w</p:attrName>
                                        </p:attrNameLst>
                                      </p:cBhvr>
                                      <p:tavLst>
                                        <p:tav tm="0">
                                          <p:val>
                                            <p:strVal val="4*#ppt_w"/>
                                          </p:val>
                                        </p:tav>
                                        <p:tav tm="100000">
                                          <p:val>
                                            <p:strVal val="#ppt_w"/>
                                          </p:val>
                                        </p:tav>
                                      </p:tavLst>
                                    </p:anim>
                                    <p:anim calcmode="lin" valueType="num">
                                      <p:cBhvr>
                                        <p:cTn id="7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10" name="Wrong Buzzer.wav"/>
                                        </p:tgtEl>
                                      </p:cMediaNode>
                                    </p:audio>
                                  </p:subTnLst>
                                </p:cTn>
                              </p:par>
                              <p:par>
                                <p:cTn id="76" presetID="1" presetClass="emph" presetSubtype="2" fill="hold" nodeType="withEffect">
                                  <p:stCondLst>
                                    <p:cond delay="1000"/>
                                  </p:stCondLst>
                                  <p:childTnLst>
                                    <p:animClr clrSpc="rgb" dir="cw">
                                      <p:cBhvr>
                                        <p:cTn id="77" dur="250" fill="hold"/>
                                        <p:tgtEl>
                                          <p:spTgt spid="12"/>
                                        </p:tgtEl>
                                        <p:attrNameLst>
                                          <p:attrName>fillcolor</p:attrName>
                                        </p:attrNameLst>
                                      </p:cBhvr>
                                      <p:to>
                                        <a:srgbClr val="FFFF0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3"/>
                                        </p:tgtEl>
                                        <p:attrNameLst>
                                          <p:attrName>fillcolor</p:attrName>
                                        </p:attrNameLst>
                                      </p:cBhvr>
                                      <p:to>
                                        <a:srgbClr val="FFF2CC"/>
                                      </p:to>
                                    </p:animClr>
                                    <p:set>
                                      <p:cBhvr>
                                        <p:cTn id="85" dur="250" fill="hold"/>
                                        <p:tgtEl>
                                          <p:spTgt spid="13"/>
                                        </p:tgtEl>
                                        <p:attrNameLst>
                                          <p:attrName>fill.type</p:attrName>
                                        </p:attrNameLst>
                                      </p:cBhvr>
                                      <p:to>
                                        <p:strVal val="solid"/>
                                      </p:to>
                                    </p:set>
                                    <p:set>
                                      <p:cBhvr>
                                        <p:cTn id="86" dur="250" fill="hold"/>
                                        <p:tgtEl>
                                          <p:spTgt spid="13"/>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6"/>
                                        </p:tgtEl>
                                        <p:attrNameLst>
                                          <p:attrName>style.visibility</p:attrName>
                                        </p:attrNameLst>
                                      </p:cBhvr>
                                      <p:to>
                                        <p:strVal val="visible"/>
                                      </p:to>
                                    </p:set>
                                    <p:anim calcmode="lin" valueType="num">
                                      <p:cBhvr>
                                        <p:cTn id="89" dur="250" fill="hold"/>
                                        <p:tgtEl>
                                          <p:spTgt spid="16"/>
                                        </p:tgtEl>
                                        <p:attrNameLst>
                                          <p:attrName>ppt_w</p:attrName>
                                        </p:attrNameLst>
                                      </p:cBhvr>
                                      <p:tavLst>
                                        <p:tav tm="0">
                                          <p:val>
                                            <p:strVal val="4*#ppt_w"/>
                                          </p:val>
                                        </p:tav>
                                        <p:tav tm="100000">
                                          <p:val>
                                            <p:strVal val="#ppt_w"/>
                                          </p:val>
                                        </p:tav>
                                      </p:tavLst>
                                    </p:anim>
                                    <p:anim calcmode="lin" valueType="num">
                                      <p:cBhvr>
                                        <p:cTn id="9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10" name="Wrong Buzzer.wav"/>
                                        </p:tgtEl>
                                      </p:cMediaNode>
                                    </p:audio>
                                  </p:subTnLst>
                                </p:cTn>
                              </p:par>
                              <p:par>
                                <p:cTn id="91" presetID="1" presetClass="emph" presetSubtype="2" fill="hold" nodeType="withEffect">
                                  <p:stCondLst>
                                    <p:cond delay="1000"/>
                                  </p:stCondLst>
                                  <p:childTnLst>
                                    <p:animClr clrSpc="rgb" dir="cw">
                                      <p:cBhvr>
                                        <p:cTn id="92" dur="250" fill="hold"/>
                                        <p:tgtEl>
                                          <p:spTgt spid="13"/>
                                        </p:tgtEl>
                                        <p:attrNameLst>
                                          <p:attrName>fillcolor</p:attrName>
                                        </p:attrNameLst>
                                      </p:cBhvr>
                                      <p:to>
                                        <a:srgbClr val="FFFF00"/>
                                      </p:to>
                                    </p:animClr>
                                    <p:set>
                                      <p:cBhvr>
                                        <p:cTn id="93" dur="250" fill="hold"/>
                                        <p:tgtEl>
                                          <p:spTgt spid="13"/>
                                        </p:tgtEl>
                                        <p:attrNameLst>
                                          <p:attrName>fill.type</p:attrName>
                                        </p:attrNameLst>
                                      </p:cBhvr>
                                      <p:to>
                                        <p:strVal val="solid"/>
                                      </p:to>
                                    </p:set>
                                    <p:set>
                                      <p:cBhvr>
                                        <p:cTn id="9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1"/>
          <a:stretch>
            <a:fillRect/>
          </a:stretch>
        </p:blipFill>
        <p:spPr>
          <a:xfrm>
            <a:off x="-2338705" y="-2640965"/>
            <a:ext cx="17860645" cy="13013055"/>
          </a:xfrm>
          <a:prstGeom prst="rect">
            <a:avLst/>
          </a:prstGeom>
        </p:spPr>
      </p:pic>
      <p:sp>
        <p:nvSpPr>
          <p:cNvPr id="19" name="文本框 18"/>
          <p:cNvSpPr txBox="1"/>
          <p:nvPr/>
        </p:nvSpPr>
        <p:spPr>
          <a:xfrm>
            <a:off x="4909820" y="417195"/>
            <a:ext cx="2127885" cy="829945"/>
          </a:xfrm>
          <a:prstGeom prst="rect">
            <a:avLst/>
          </a:prstGeom>
          <a:noFill/>
        </p:spPr>
        <p:txBody>
          <a:bodyPr wrap="square" rtlCol="0">
            <a:spAutoFit/>
          </a:bodyPr>
          <a:lstStyle/>
          <a:p>
            <a:pPr algn="dist"/>
            <a:r>
              <a:rPr lang="zh-CN" altLang="en-US" sz="4800" b="1">
                <a:solidFill>
                  <a:srgbClr val="40749F"/>
                </a:solidFill>
                <a:latin typeface="★儿童字体——迷你简卡通" panose="03000509000000000000" charset="-122"/>
                <a:ea typeface="★儿童字体——迷你简卡通" panose="03000509000000000000" charset="-122"/>
                <a:cs typeface="★儿童字体——迷你简卡通" panose="03000509000000000000" charset="-122"/>
              </a:rPr>
              <a:t>目录 </a:t>
            </a:r>
            <a:endParaRPr lang="zh-CN" altLang="en-US" sz="4800" b="1">
              <a:solidFill>
                <a:srgbClr val="40749F"/>
              </a:solidFill>
              <a:latin typeface="★儿童字体——迷你简卡通" panose="03000509000000000000" charset="-122"/>
              <a:ea typeface="★儿童字体——迷你简卡通" panose="03000509000000000000" charset="-122"/>
              <a:cs typeface="★儿童字体——迷你简卡通" panose="03000509000000000000" charset="-122"/>
            </a:endParaRPr>
          </a:p>
        </p:txBody>
      </p:sp>
      <p:grpSp>
        <p:nvGrpSpPr>
          <p:cNvPr id="3" name="组合 7"/>
          <p:cNvGrpSpPr/>
          <p:nvPr/>
        </p:nvGrpSpPr>
        <p:grpSpPr>
          <a:xfrm>
            <a:off x="3435550" y="1856995"/>
            <a:ext cx="6541877" cy="1778302"/>
            <a:chOff x="9463" y="2742"/>
            <a:chExt cx="7169" cy="2260"/>
          </a:xfrm>
        </p:grpSpPr>
        <p:pic>
          <p:nvPicPr>
            <p:cNvPr id="17" name="图片 16" descr="ce1ed7f935192fceca30dfb2bcebe602"/>
            <p:cNvPicPr>
              <a:picLocks noChangeAspect="1"/>
            </p:cNvPicPr>
            <p:nvPr/>
          </p:nvPicPr>
          <p:blipFill>
            <a:blip r:embed="rId2"/>
            <a:srcRect l="11188" t="20367" r="10619" b="19944"/>
            <a:stretch>
              <a:fillRect/>
            </a:stretch>
          </p:blipFill>
          <p:spPr>
            <a:xfrm>
              <a:off x="9463" y="2742"/>
              <a:ext cx="7169" cy="2260"/>
            </a:xfrm>
            <a:prstGeom prst="rect">
              <a:avLst/>
            </a:prstGeom>
          </p:spPr>
        </p:pic>
        <p:sp>
          <p:nvSpPr>
            <p:cNvPr id="6" name="文本框 5"/>
            <p:cNvSpPr txBox="1"/>
            <p:nvPr/>
          </p:nvSpPr>
          <p:spPr>
            <a:xfrm>
              <a:off x="10577" y="3123"/>
              <a:ext cx="5231" cy="1525"/>
            </a:xfrm>
            <a:prstGeom prst="rect">
              <a:avLst/>
            </a:prstGeom>
            <a:noFill/>
          </p:spPr>
          <p:txBody>
            <a:bodyPr wrap="square" rtlCol="0">
              <a:spAutoFit/>
            </a:bodyPr>
            <a:lstStyle/>
            <a:p>
              <a:pPr algn="ct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Đặc</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điểm</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hình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thức</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chức</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năng</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grpSp>
      <p:grpSp>
        <p:nvGrpSpPr>
          <p:cNvPr id="5" name="组合 12"/>
          <p:cNvGrpSpPr/>
          <p:nvPr/>
        </p:nvGrpSpPr>
        <p:grpSpPr>
          <a:xfrm>
            <a:off x="3372426" y="4188804"/>
            <a:ext cx="6541877" cy="1435100"/>
            <a:chOff x="9463" y="2742"/>
            <a:chExt cx="7169" cy="2260"/>
          </a:xfrm>
        </p:grpSpPr>
        <p:pic>
          <p:nvPicPr>
            <p:cNvPr id="14" name="图片 13" descr="ce1ed7f935192fceca30dfb2bcebe602"/>
            <p:cNvPicPr>
              <a:picLocks noChangeAspect="1"/>
            </p:cNvPicPr>
            <p:nvPr/>
          </p:nvPicPr>
          <p:blipFill>
            <a:blip r:embed="rId2"/>
            <a:srcRect l="11188" t="20367" r="10619" b="19944"/>
            <a:stretch>
              <a:fillRect/>
            </a:stretch>
          </p:blipFill>
          <p:spPr>
            <a:xfrm>
              <a:off x="9463" y="2742"/>
              <a:ext cx="7169" cy="2260"/>
            </a:xfrm>
            <a:prstGeom prst="rect">
              <a:avLst/>
            </a:prstGeom>
          </p:spPr>
        </p:pic>
        <p:sp>
          <p:nvSpPr>
            <p:cNvPr id="15" name="文本框 14"/>
            <p:cNvSpPr txBox="1"/>
            <p:nvPr/>
          </p:nvSpPr>
          <p:spPr>
            <a:xfrm>
              <a:off x="10577" y="3316"/>
              <a:ext cx="4581" cy="1018"/>
            </a:xfrm>
            <a:prstGeom prst="rect">
              <a:avLst/>
            </a:prstGeom>
            <a:noFill/>
          </p:spPr>
          <p:txBody>
            <a:bodyPr wrap="square" rtlCol="0">
              <a:spAutoFit/>
            </a:bodyPr>
            <a:lstStyle/>
            <a:p>
              <a:pPr algn="just"/>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II.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Luyện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tập</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grpSp>
      <p:pic>
        <p:nvPicPr>
          <p:cNvPr id="2" name="图片 1" descr="5b670d8bda6fc"/>
          <p:cNvPicPr>
            <a:picLocks noChangeAspect="1"/>
          </p:cNvPicPr>
          <p:nvPr/>
        </p:nvPicPr>
        <p:blipFill>
          <a:blip r:embed="rId3" cstate="print"/>
          <a:srcRect t="24902"/>
          <a:stretch>
            <a:fillRect/>
          </a:stretch>
        </p:blipFill>
        <p:spPr>
          <a:xfrm flipH="1">
            <a:off x="2093794" y="2146536"/>
            <a:ext cx="2614930" cy="1386840"/>
          </a:xfrm>
          <a:prstGeom prst="rect">
            <a:avLst/>
          </a:prstGeom>
        </p:spPr>
      </p:pic>
      <p:pic>
        <p:nvPicPr>
          <p:cNvPr id="32" name="图片 31" descr="5b670d8bda6fc"/>
          <p:cNvPicPr>
            <a:picLocks noChangeAspect="1"/>
          </p:cNvPicPr>
          <p:nvPr/>
        </p:nvPicPr>
        <p:blipFill>
          <a:blip r:embed="rId3" cstate="print"/>
          <a:srcRect t="24902"/>
          <a:stretch>
            <a:fillRect/>
          </a:stretch>
        </p:blipFill>
        <p:spPr>
          <a:xfrm flipH="1">
            <a:off x="2125920" y="4428834"/>
            <a:ext cx="2614930" cy="138684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719627"/>
            <a:ext cx="6237032" cy="492443"/>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ô </a:t>
            </a:r>
            <a:r>
              <a:rPr lang="en-US" sz="3200" dirty="0" err="1">
                <a:solidFill>
                  <a:srgbClr val="000000"/>
                </a:solidFill>
                <a:latin typeface="Times New Roman" panose="02020603050405020304" pitchFamily="18" charset="0"/>
                <a:cs typeface="Times New Roman" panose="02020603050405020304" pitchFamily="18" charset="0"/>
              </a:rPr>
              <a:t>chữ</a:t>
            </a:r>
            <a:r>
              <a:rPr lang="en-US" sz="3200" dirty="0">
                <a:solidFill>
                  <a:srgbClr val="000000"/>
                </a:solidFill>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1050873" y="2838736"/>
            <a:ext cx="1965280" cy="249754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Ô </a:t>
            </a:r>
            <a:r>
              <a:rPr lang="en-US" sz="4000" b="1" dirty="0" err="1">
                <a:solidFill>
                  <a:srgbClr val="FF0000"/>
                </a:solidFill>
                <a:latin typeface="Times New Roman" panose="02020603050405020304" pitchFamily="18" charset="0"/>
                <a:cs typeface="Times New Roman" panose="02020603050405020304" pitchFamily="18" charset="0"/>
              </a:rPr>
              <a:t>chữ</a:t>
            </a:r>
            <a:r>
              <a:rPr lang="en-US" sz="4000" b="1" dirty="0">
                <a:solidFill>
                  <a:srgbClr val="FF0000"/>
                </a:solidFill>
                <a:latin typeface="Times New Roman" panose="02020603050405020304" pitchFamily="18" charset="0"/>
                <a:cs typeface="Times New Roman" panose="02020603050405020304" pitchFamily="18" charset="0"/>
              </a:rPr>
              <a:t> </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4</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8" name="Picture 7" descr="—Pngtree—cartoon white bunny head_4235804.png"/>
          <p:cNvPicPr>
            <a:picLocks noChangeAspect="1"/>
          </p:cNvPicPr>
          <p:nvPr/>
        </p:nvPicPr>
        <p:blipFill>
          <a:blip r:embed="rId3"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Mỗi</a:t>
            </a:r>
            <a:r>
              <a:rPr lang="en-US" sz="3200" dirty="0">
                <a:solidFill>
                  <a:srgbClr val="000000"/>
                </a:solidFill>
                <a:latin typeface="Times New Roman" panose="02020603050405020304" pitchFamily="18" charset="0"/>
                <a:cs typeface="Times New Roman" panose="02020603050405020304" pitchFamily="18" charset="0"/>
              </a:rPr>
              <a:t> ô </a:t>
            </a:r>
            <a:r>
              <a:rPr lang="en-US" sz="3200" dirty="0" err="1">
                <a:solidFill>
                  <a:srgbClr val="000000"/>
                </a:solidFill>
                <a:latin typeface="Times New Roman" panose="02020603050405020304" pitchFamily="18" charset="0"/>
                <a:cs typeface="Times New Roman" panose="02020603050405020304" pitchFamily="18" charset="0"/>
              </a:rPr>
              <a:t>chữ</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khóa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cs typeface="Times New Roman" panose="02020603050405020304" pitchFamily="18" charset="0"/>
              </a:rPr>
              <a:t>điểm</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descr="—Pngtree—cartoon white bunny head_4235804.png"/>
          <p:cNvPicPr>
            <a:picLocks noChangeAspect="1"/>
          </p:cNvPicPr>
          <p:nvPr/>
        </p:nvPicPr>
        <p:blipFill>
          <a:blip r:embed="rId3"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4960959" y="5015562"/>
            <a:ext cx="6232478" cy="492443"/>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thắng</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Pngtree—cartoon white bunny head_4235804.png"/>
          <p:cNvPicPr>
            <a:picLocks noChangeAspect="1"/>
          </p:cNvPicPr>
          <p:nvPr/>
        </p:nvPicPr>
        <p:blipFill>
          <a:blip r:embed="rId3" cstate="print"/>
          <a:stretch>
            <a:fillRect/>
          </a:stretch>
        </p:blipFill>
        <p:spPr>
          <a:xfrm>
            <a:off x="3820235" y="4728966"/>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or27"/>
          <p:cNvPicPr>
            <a:picLocks noChangeAspect="1" noChangeArrowheads="1"/>
          </p:cNvPicPr>
          <p:nvPr/>
        </p:nvPicPr>
        <p:blipFill>
          <a:blip r:embed="rId1"/>
          <a:srcRect/>
          <a:stretch>
            <a:fillRect/>
          </a:stretch>
        </p:blipFill>
        <p:spPr bwMode="auto">
          <a:xfrm>
            <a:off x="0" y="0"/>
            <a:ext cx="12192000" cy="7620000"/>
          </a:xfrm>
          <a:prstGeom prst="rect">
            <a:avLst/>
          </a:prstGeom>
          <a:gradFill rotWithShape="1">
            <a:gsLst>
              <a:gs pos="0">
                <a:srgbClr val="CC9900"/>
              </a:gs>
              <a:gs pos="50000">
                <a:schemeClr val="bg1"/>
              </a:gs>
              <a:gs pos="100000">
                <a:srgbClr val="CC9900"/>
              </a:gs>
            </a:gsLst>
            <a:lin ang="2700000" scaled="1"/>
          </a:gradFill>
        </p:spPr>
      </p:pic>
      <p:sp>
        <p:nvSpPr>
          <p:cNvPr id="24579" name="WordArt 4"/>
          <p:cNvSpPr>
            <a:spLocks noChangeArrowheads="1" noChangeShapeType="1" noTextEdit="1"/>
          </p:cNvSpPr>
          <p:nvPr/>
        </p:nvSpPr>
        <p:spPr bwMode="auto">
          <a:xfrm>
            <a:off x="3352800" y="751768"/>
            <a:ext cx="4978400" cy="762000"/>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ln>
                <a:solidFill>
                  <a:srgbClr val="FF33CC">
                    <a:alpha val="50195"/>
                  </a:srgbClr>
                </a:solidFill>
                <a:effectLst>
                  <a:outerShdw dist="45791" dir="2021404" algn="ctr" rotWithShape="0">
                    <a:srgbClr val="9999FF"/>
                  </a:outerShdw>
                </a:effectLst>
                <a:latin typeface="+mj-lt"/>
                <a:cs typeface="Times New Roman" panose="02020603050405020304"/>
              </a:rPr>
              <a:t>Trò chơi ô chữ</a:t>
            </a:r>
            <a:endParaRPr lang="en-US" sz="3600" kern="10">
              <a:ln w="12700">
                <a:solidFill>
                  <a:srgbClr val="3333CC"/>
                </a:solidFill>
                <a:round/>
              </a:ln>
              <a:solidFill>
                <a:srgbClr val="FF33CC">
                  <a:alpha val="50195"/>
                </a:srgbClr>
              </a:solidFill>
              <a:effectLst>
                <a:outerShdw dist="45791" dir="2021404" algn="ctr" rotWithShape="0">
                  <a:srgbClr val="9999FF"/>
                </a:outerShdw>
              </a:effectLst>
              <a:latin typeface="+mj-lt"/>
              <a:cs typeface="Times New Roman" panose="02020603050405020304"/>
            </a:endParaRPr>
          </a:p>
        </p:txBody>
      </p:sp>
      <p:graphicFrame>
        <p:nvGraphicFramePr>
          <p:cNvPr id="19579" name="Group 123"/>
          <p:cNvGraphicFramePr>
            <a:graphicFrameLocks noGrp="1"/>
          </p:cNvGraphicFramePr>
          <p:nvPr>
            <p:ph sz="half" idx="1"/>
          </p:nvPr>
        </p:nvGraphicFramePr>
        <p:xfrm>
          <a:off x="3352800" y="1742368"/>
          <a:ext cx="6603997" cy="3108852"/>
        </p:xfrm>
        <a:graphic>
          <a:graphicData uri="http://schemas.openxmlformats.org/drawingml/2006/table">
            <a:tbl>
              <a:tblPr/>
              <a:tblGrid>
                <a:gridCol w="599017"/>
                <a:gridCol w="601133"/>
                <a:gridCol w="599016"/>
                <a:gridCol w="601133"/>
                <a:gridCol w="601133"/>
                <a:gridCol w="601133"/>
                <a:gridCol w="601133"/>
                <a:gridCol w="601133"/>
                <a:gridCol w="599017"/>
                <a:gridCol w="601133"/>
                <a:gridCol w="599016"/>
              </a:tblGrid>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602" name="Group 146"/>
          <p:cNvGraphicFramePr>
            <a:graphicFrameLocks noGrp="1"/>
          </p:cNvGraphicFramePr>
          <p:nvPr>
            <p:ph sz="half" idx="2"/>
          </p:nvPr>
        </p:nvGraphicFramePr>
        <p:xfrm>
          <a:off x="3657600" y="5095168"/>
          <a:ext cx="5384802" cy="579438"/>
        </p:xfrm>
        <a:graphic>
          <a:graphicData uri="http://schemas.openxmlformats.org/drawingml/2006/table">
            <a:tbl>
              <a:tblPr/>
              <a:tblGrid>
                <a:gridCol w="897467"/>
                <a:gridCol w="897467"/>
                <a:gridCol w="897467"/>
                <a:gridCol w="897467"/>
                <a:gridCol w="897467"/>
                <a:gridCol w="897467"/>
              </a:tblGrid>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G</a:t>
                      </a:r>
                      <a:endPar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Ữ</a:t>
                      </a:r>
                      <a:endPar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V</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Ă</a:t>
                      </a:r>
                      <a:endPar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82" name="Oval 125"/>
          <p:cNvSpPr>
            <a:spLocks noChangeArrowheads="1"/>
          </p:cNvSpPr>
          <p:nvPr/>
        </p:nvSpPr>
        <p:spPr bwMode="auto">
          <a:xfrm>
            <a:off x="2438400" y="1666168"/>
            <a:ext cx="812800" cy="6096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1</a:t>
            </a:r>
            <a:endParaRPr lang="en-US" altLang="en-US" sz="2000" b="1">
              <a:solidFill>
                <a:srgbClr val="FF33CC"/>
              </a:solidFill>
              <a:latin typeface="+mj-lt"/>
            </a:endParaRPr>
          </a:p>
        </p:txBody>
      </p:sp>
      <p:sp>
        <p:nvSpPr>
          <p:cNvPr id="24683" name="Oval 126"/>
          <p:cNvSpPr>
            <a:spLocks noChangeArrowheads="1"/>
          </p:cNvSpPr>
          <p:nvPr/>
        </p:nvSpPr>
        <p:spPr bwMode="auto">
          <a:xfrm>
            <a:off x="1930400" y="2123368"/>
            <a:ext cx="812800" cy="6858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2</a:t>
            </a:r>
            <a:endParaRPr lang="en-US" altLang="en-US" sz="2000" b="1">
              <a:solidFill>
                <a:srgbClr val="FF33CC"/>
              </a:solidFill>
              <a:latin typeface="+mj-lt"/>
            </a:endParaRPr>
          </a:p>
        </p:txBody>
      </p:sp>
      <p:sp>
        <p:nvSpPr>
          <p:cNvPr id="24684" name="Oval 127"/>
          <p:cNvSpPr>
            <a:spLocks noChangeArrowheads="1"/>
          </p:cNvSpPr>
          <p:nvPr/>
        </p:nvSpPr>
        <p:spPr bwMode="auto">
          <a:xfrm>
            <a:off x="1524000" y="2656768"/>
            <a:ext cx="711200" cy="6858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3</a:t>
            </a:r>
            <a:endParaRPr lang="en-US" altLang="en-US" sz="2000" b="1">
              <a:solidFill>
                <a:srgbClr val="FF33CC"/>
              </a:solidFill>
              <a:latin typeface="+mj-lt"/>
            </a:endParaRPr>
          </a:p>
        </p:txBody>
      </p:sp>
      <p:sp>
        <p:nvSpPr>
          <p:cNvPr id="24685" name="Oval 128"/>
          <p:cNvSpPr>
            <a:spLocks noChangeArrowheads="1"/>
          </p:cNvSpPr>
          <p:nvPr/>
        </p:nvSpPr>
        <p:spPr bwMode="auto">
          <a:xfrm>
            <a:off x="1727200" y="3266368"/>
            <a:ext cx="812800" cy="6858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4</a:t>
            </a:r>
            <a:endParaRPr lang="en-US" altLang="en-US" sz="2000" b="1">
              <a:solidFill>
                <a:srgbClr val="FF33CC"/>
              </a:solidFill>
              <a:latin typeface="+mj-lt"/>
            </a:endParaRPr>
          </a:p>
        </p:txBody>
      </p:sp>
      <p:sp>
        <p:nvSpPr>
          <p:cNvPr id="24686" name="Oval 129"/>
          <p:cNvSpPr>
            <a:spLocks noChangeArrowheads="1"/>
          </p:cNvSpPr>
          <p:nvPr/>
        </p:nvSpPr>
        <p:spPr bwMode="auto">
          <a:xfrm>
            <a:off x="2133600" y="3875968"/>
            <a:ext cx="812800" cy="6096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5</a:t>
            </a:r>
            <a:endParaRPr lang="en-US" altLang="en-US" sz="2000" b="1">
              <a:solidFill>
                <a:srgbClr val="FF33CC"/>
              </a:solidFill>
              <a:latin typeface="+mj-lt"/>
            </a:endParaRPr>
          </a:p>
        </p:txBody>
      </p:sp>
      <p:sp>
        <p:nvSpPr>
          <p:cNvPr id="24687" name="Oval 130"/>
          <p:cNvSpPr>
            <a:spLocks noChangeArrowheads="1"/>
          </p:cNvSpPr>
          <p:nvPr/>
        </p:nvSpPr>
        <p:spPr bwMode="auto">
          <a:xfrm>
            <a:off x="2641600" y="4333168"/>
            <a:ext cx="711200" cy="6096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6</a:t>
            </a:r>
            <a:endParaRPr lang="en-US" altLang="en-US" sz="2000" b="1">
              <a:solidFill>
                <a:srgbClr val="FF33CC"/>
              </a:solidFill>
              <a:latin typeface="+mj-lt"/>
            </a:endParaRPr>
          </a:p>
        </p:txBody>
      </p:sp>
      <p:sp>
        <p:nvSpPr>
          <p:cNvPr id="19587" name="Text Box 131"/>
          <p:cNvSpPr txBox="1">
            <a:spLocks noChangeArrowheads="1"/>
          </p:cNvSpPr>
          <p:nvPr/>
        </p:nvSpPr>
        <p:spPr bwMode="auto">
          <a:xfrm>
            <a:off x="1727200" y="5780969"/>
            <a:ext cx="9753600" cy="1192213"/>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1 gồm có 8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tên của các từ thường gặp trong câu cảm thán.</a:t>
            </a:r>
            <a:endParaRPr lang="en-US" altLang="en-US" b="1">
              <a:solidFill>
                <a:srgbClr val="9900FF"/>
              </a:solidFill>
              <a:latin typeface="+mj-lt"/>
            </a:endParaRPr>
          </a:p>
          <a:p>
            <a:pPr eaLnBrk="1" hangingPunct="1">
              <a:spcBef>
                <a:spcPct val="50000"/>
              </a:spcBef>
            </a:pPr>
            <a:endParaRPr lang="en-US" altLang="en-US" b="1">
              <a:solidFill>
                <a:srgbClr val="9900FF"/>
              </a:solidFill>
              <a:latin typeface="+mj-lt"/>
            </a:endParaRPr>
          </a:p>
        </p:txBody>
      </p:sp>
      <p:sp>
        <p:nvSpPr>
          <p:cNvPr id="19588" name="Text Box 132"/>
          <p:cNvSpPr txBox="1">
            <a:spLocks noChangeArrowheads="1"/>
          </p:cNvSpPr>
          <p:nvPr/>
        </p:nvSpPr>
        <p:spPr bwMode="auto">
          <a:xfrm>
            <a:off x="3366448" y="1742368"/>
            <a:ext cx="64008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T   Ừ   C   Ả  M   T   H   Á   </a:t>
            </a:r>
            <a:r>
              <a:rPr lang="en-US" altLang="en-US" sz="3200" b="1" dirty="0">
                <a:solidFill>
                  <a:srgbClr val="FF0000"/>
                </a:solidFill>
                <a:latin typeface="Times New Roman" panose="02020603050405020304" pitchFamily="18" charset="0"/>
                <a:cs typeface="Times New Roman" panose="02020603050405020304" pitchFamily="18" charset="0"/>
              </a:rPr>
              <a:t>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592" name="Text Box 136"/>
          <p:cNvSpPr txBox="1">
            <a:spLocks noChangeArrowheads="1"/>
          </p:cNvSpPr>
          <p:nvPr/>
        </p:nvSpPr>
        <p:spPr bwMode="auto">
          <a:xfrm>
            <a:off x="1592239" y="6000470"/>
            <a:ext cx="9347200" cy="784830"/>
          </a:xfrm>
          <a:prstGeom prst="rect">
            <a:avLst/>
          </a:prstGeom>
          <a:noFill/>
          <a:ln w="9525">
            <a:noFill/>
            <a:miter lim="800000"/>
          </a:ln>
        </p:spPr>
        <p:txBody>
          <a:bodyPr>
            <a:spAutoFit/>
          </a:bodyPr>
          <a:lstStyle/>
          <a:p>
            <a:pPr eaLnBrk="1" hangingPunct="1">
              <a:spcBef>
                <a:spcPct val="50000"/>
              </a:spcBef>
            </a:pPr>
            <a:r>
              <a:rPr lang="en-US" altLang="en-US" b="1" dirty="0" err="1">
                <a:solidFill>
                  <a:srgbClr val="006600"/>
                </a:solidFill>
                <a:latin typeface="+mj-lt"/>
              </a:rPr>
              <a:t>Hàng</a:t>
            </a:r>
            <a:r>
              <a:rPr lang="en-US" altLang="en-US" b="1" dirty="0">
                <a:solidFill>
                  <a:srgbClr val="006600"/>
                </a:solidFill>
                <a:latin typeface="+mj-lt"/>
              </a:rPr>
              <a:t> </a:t>
            </a:r>
            <a:r>
              <a:rPr lang="en-US" altLang="en-US" b="1" dirty="0" err="1">
                <a:solidFill>
                  <a:srgbClr val="006600"/>
                </a:solidFill>
                <a:latin typeface="+mj-lt"/>
              </a:rPr>
              <a:t>ngang</a:t>
            </a:r>
            <a:r>
              <a:rPr lang="en-US" altLang="en-US" b="1" dirty="0">
                <a:solidFill>
                  <a:srgbClr val="006600"/>
                </a:solidFill>
                <a:latin typeface="+mj-lt"/>
              </a:rPr>
              <a:t> </a:t>
            </a:r>
            <a:r>
              <a:rPr lang="en-US" altLang="en-US" b="1" dirty="0" err="1">
                <a:solidFill>
                  <a:srgbClr val="006600"/>
                </a:solidFill>
                <a:latin typeface="+mj-lt"/>
              </a:rPr>
              <a:t>số</a:t>
            </a:r>
            <a:r>
              <a:rPr lang="en-US" altLang="en-US" b="1" dirty="0">
                <a:solidFill>
                  <a:srgbClr val="006600"/>
                </a:solidFill>
                <a:latin typeface="+mj-lt"/>
              </a:rPr>
              <a:t> 2 </a:t>
            </a:r>
            <a:r>
              <a:rPr lang="en-US" altLang="en-US" b="1" dirty="0" err="1">
                <a:solidFill>
                  <a:srgbClr val="006600"/>
                </a:solidFill>
                <a:latin typeface="+mj-lt"/>
              </a:rPr>
              <a:t>gồm</a:t>
            </a:r>
            <a:r>
              <a:rPr lang="en-US" altLang="en-US" b="1" dirty="0">
                <a:solidFill>
                  <a:srgbClr val="006600"/>
                </a:solidFill>
                <a:latin typeface="+mj-lt"/>
              </a:rPr>
              <a:t> </a:t>
            </a:r>
            <a:r>
              <a:rPr lang="en-US" altLang="en-US" b="1" dirty="0" err="1">
                <a:solidFill>
                  <a:srgbClr val="006600"/>
                </a:solidFill>
                <a:latin typeface="+mj-lt"/>
              </a:rPr>
              <a:t>có</a:t>
            </a:r>
            <a:r>
              <a:rPr lang="en-US" altLang="en-US" b="1" dirty="0">
                <a:solidFill>
                  <a:srgbClr val="006600"/>
                </a:solidFill>
                <a:latin typeface="+mj-lt"/>
              </a:rPr>
              <a:t> 8 ô </a:t>
            </a:r>
            <a:r>
              <a:rPr lang="en-US" altLang="en-US" b="1" dirty="0" err="1">
                <a:solidFill>
                  <a:srgbClr val="006600"/>
                </a:solidFill>
                <a:latin typeface="+mj-lt"/>
              </a:rPr>
              <a:t>chữ</a:t>
            </a:r>
            <a:r>
              <a:rPr lang="en-US" altLang="en-US" b="1" dirty="0">
                <a:solidFill>
                  <a:srgbClr val="006600"/>
                </a:solidFill>
                <a:latin typeface="+mj-lt"/>
              </a:rPr>
              <a:t>:</a:t>
            </a:r>
            <a:endParaRPr lang="en-US" altLang="en-US" b="1" dirty="0">
              <a:solidFill>
                <a:srgbClr val="006600"/>
              </a:solidFill>
              <a:latin typeface="+mj-lt"/>
            </a:endParaRPr>
          </a:p>
          <a:p>
            <a:pPr eaLnBrk="1" hangingPunct="1">
              <a:spcBef>
                <a:spcPct val="50000"/>
              </a:spcBef>
            </a:pPr>
            <a:r>
              <a:rPr lang="en-US" altLang="en-US" b="1" dirty="0" err="1">
                <a:solidFill>
                  <a:srgbClr val="9900FF"/>
                </a:solidFill>
                <a:latin typeface="+mj-lt"/>
              </a:rPr>
              <a:t>Đây</a:t>
            </a:r>
            <a:r>
              <a:rPr lang="en-US" altLang="en-US" b="1" dirty="0">
                <a:solidFill>
                  <a:srgbClr val="9900FF"/>
                </a:solidFill>
                <a:latin typeface="+mj-lt"/>
              </a:rPr>
              <a:t> </a:t>
            </a:r>
            <a:r>
              <a:rPr lang="en-US" altLang="en-US" b="1" dirty="0" err="1">
                <a:solidFill>
                  <a:srgbClr val="9900FF"/>
                </a:solidFill>
                <a:latin typeface="+mj-lt"/>
              </a:rPr>
              <a:t>là</a:t>
            </a:r>
            <a:r>
              <a:rPr lang="en-US" altLang="en-US" b="1" dirty="0">
                <a:solidFill>
                  <a:srgbClr val="9900FF"/>
                </a:solidFill>
                <a:latin typeface="+mj-lt"/>
              </a:rPr>
              <a:t> </a:t>
            </a:r>
            <a:r>
              <a:rPr lang="en-US" altLang="en-US" b="1" dirty="0" err="1">
                <a:solidFill>
                  <a:srgbClr val="9900FF"/>
                </a:solidFill>
                <a:latin typeface="+mj-lt"/>
              </a:rPr>
              <a:t>tên</a:t>
            </a:r>
            <a:r>
              <a:rPr lang="en-US" altLang="en-US" b="1" dirty="0">
                <a:solidFill>
                  <a:srgbClr val="9900FF"/>
                </a:solidFill>
                <a:latin typeface="+mj-lt"/>
              </a:rPr>
              <a:t> </a:t>
            </a:r>
            <a:r>
              <a:rPr lang="en-US" altLang="en-US" b="1" dirty="0" err="1">
                <a:solidFill>
                  <a:srgbClr val="9900FF"/>
                </a:solidFill>
                <a:latin typeface="+mj-lt"/>
              </a:rPr>
              <a:t>bài</a:t>
            </a:r>
            <a:r>
              <a:rPr lang="en-US" altLang="en-US" b="1" dirty="0">
                <a:solidFill>
                  <a:srgbClr val="9900FF"/>
                </a:solidFill>
                <a:latin typeface="+mj-lt"/>
              </a:rPr>
              <a:t> </a:t>
            </a:r>
            <a:r>
              <a:rPr lang="en-US" altLang="en-US" b="1" dirty="0" err="1">
                <a:solidFill>
                  <a:srgbClr val="9900FF"/>
                </a:solidFill>
                <a:latin typeface="+mj-lt"/>
              </a:rPr>
              <a:t>thơ</a:t>
            </a:r>
            <a:r>
              <a:rPr lang="en-US" altLang="en-US" b="1" dirty="0">
                <a:solidFill>
                  <a:srgbClr val="9900FF"/>
                </a:solidFill>
                <a:latin typeface="+mj-lt"/>
              </a:rPr>
              <a:t> </a:t>
            </a:r>
            <a:r>
              <a:rPr lang="en-US" altLang="en-US" b="1" dirty="0" err="1">
                <a:solidFill>
                  <a:srgbClr val="9900FF"/>
                </a:solidFill>
                <a:latin typeface="+mj-lt"/>
              </a:rPr>
              <a:t>mà</a:t>
            </a:r>
            <a:r>
              <a:rPr lang="en-US" altLang="en-US" b="1" dirty="0">
                <a:solidFill>
                  <a:srgbClr val="9900FF"/>
                </a:solidFill>
                <a:latin typeface="+mj-lt"/>
              </a:rPr>
              <a:t> </a:t>
            </a:r>
            <a:r>
              <a:rPr lang="en-US" altLang="en-US" b="1" dirty="0" err="1">
                <a:solidFill>
                  <a:srgbClr val="9900FF"/>
                </a:solidFill>
                <a:latin typeface="+mj-lt"/>
              </a:rPr>
              <a:t>cuối</a:t>
            </a:r>
            <a:r>
              <a:rPr lang="en-US" altLang="en-US" b="1" dirty="0">
                <a:solidFill>
                  <a:srgbClr val="9900FF"/>
                </a:solidFill>
                <a:latin typeface="+mj-lt"/>
              </a:rPr>
              <a:t> </a:t>
            </a:r>
            <a:r>
              <a:rPr lang="en-US" altLang="en-US" b="1" dirty="0" err="1">
                <a:solidFill>
                  <a:srgbClr val="9900FF"/>
                </a:solidFill>
                <a:latin typeface="+mj-lt"/>
              </a:rPr>
              <a:t>bài</a:t>
            </a:r>
            <a:r>
              <a:rPr lang="en-US" altLang="en-US" b="1" dirty="0">
                <a:solidFill>
                  <a:srgbClr val="9900FF"/>
                </a:solidFill>
                <a:latin typeface="+mj-lt"/>
              </a:rPr>
              <a:t> </a:t>
            </a:r>
            <a:r>
              <a:rPr lang="en-US" altLang="en-US" b="1" dirty="0" err="1">
                <a:solidFill>
                  <a:srgbClr val="9900FF"/>
                </a:solidFill>
                <a:latin typeface="+mj-lt"/>
              </a:rPr>
              <a:t>thơ</a:t>
            </a:r>
            <a:r>
              <a:rPr lang="en-US" altLang="en-US" b="1" dirty="0">
                <a:solidFill>
                  <a:srgbClr val="9900FF"/>
                </a:solidFill>
                <a:latin typeface="+mj-lt"/>
              </a:rPr>
              <a:t> </a:t>
            </a:r>
            <a:r>
              <a:rPr lang="en-US" altLang="en-US" b="1" dirty="0" err="1">
                <a:solidFill>
                  <a:srgbClr val="9900FF"/>
                </a:solidFill>
                <a:latin typeface="+mj-lt"/>
              </a:rPr>
              <a:t>này</a:t>
            </a:r>
            <a:r>
              <a:rPr lang="en-US" altLang="en-US" b="1" dirty="0">
                <a:solidFill>
                  <a:srgbClr val="9900FF"/>
                </a:solidFill>
                <a:latin typeface="+mj-lt"/>
              </a:rPr>
              <a:t> </a:t>
            </a:r>
            <a:r>
              <a:rPr lang="en-US" altLang="en-US" b="1" dirty="0" err="1">
                <a:solidFill>
                  <a:srgbClr val="9900FF"/>
                </a:solidFill>
                <a:latin typeface="+mj-lt"/>
              </a:rPr>
              <a:t>có</a:t>
            </a:r>
            <a:r>
              <a:rPr lang="en-US" altLang="en-US" b="1" dirty="0">
                <a:solidFill>
                  <a:srgbClr val="9900FF"/>
                </a:solidFill>
                <a:latin typeface="+mj-lt"/>
              </a:rPr>
              <a:t> </a:t>
            </a:r>
            <a:r>
              <a:rPr lang="en-US" altLang="en-US" b="1" dirty="0" err="1">
                <a:solidFill>
                  <a:srgbClr val="9900FF"/>
                </a:solidFill>
                <a:latin typeface="+mj-lt"/>
              </a:rPr>
              <a:t>câu</a:t>
            </a:r>
            <a:r>
              <a:rPr lang="en-US" altLang="en-US" b="1" dirty="0">
                <a:solidFill>
                  <a:srgbClr val="9900FF"/>
                </a:solidFill>
                <a:latin typeface="+mj-lt"/>
              </a:rPr>
              <a:t>: </a:t>
            </a:r>
            <a:r>
              <a:rPr lang="en-US" altLang="en-US" b="1" i="1" dirty="0" err="1">
                <a:solidFill>
                  <a:srgbClr val="9900FF"/>
                </a:solidFill>
                <a:latin typeface="+mj-lt"/>
              </a:rPr>
              <a:t>Tôi</a:t>
            </a:r>
            <a:r>
              <a:rPr lang="en-US" altLang="en-US" b="1" i="1" dirty="0">
                <a:solidFill>
                  <a:srgbClr val="9900FF"/>
                </a:solidFill>
                <a:latin typeface="+mj-lt"/>
              </a:rPr>
              <a:t> </a:t>
            </a:r>
            <a:r>
              <a:rPr lang="en-US" altLang="en-US" b="1" i="1" dirty="0" err="1">
                <a:solidFill>
                  <a:srgbClr val="9900FF"/>
                </a:solidFill>
                <a:latin typeface="+mj-lt"/>
              </a:rPr>
              <a:t>thấy</a:t>
            </a:r>
            <a:r>
              <a:rPr lang="en-US" altLang="en-US" b="1" i="1" dirty="0">
                <a:solidFill>
                  <a:srgbClr val="9900FF"/>
                </a:solidFill>
                <a:latin typeface="+mj-lt"/>
              </a:rPr>
              <a:t> </a:t>
            </a:r>
            <a:r>
              <a:rPr lang="en-US" altLang="en-US" b="1" i="1" dirty="0" err="1">
                <a:solidFill>
                  <a:srgbClr val="9900FF"/>
                </a:solidFill>
                <a:latin typeface="+mj-lt"/>
              </a:rPr>
              <a:t>nhớ</a:t>
            </a:r>
            <a:r>
              <a:rPr lang="en-US" altLang="en-US" b="1" i="1" dirty="0">
                <a:solidFill>
                  <a:srgbClr val="9900FF"/>
                </a:solidFill>
                <a:latin typeface="+mj-lt"/>
              </a:rPr>
              <a:t> </a:t>
            </a:r>
            <a:r>
              <a:rPr lang="en-US" altLang="en-US" b="1" i="1" dirty="0" err="1">
                <a:solidFill>
                  <a:srgbClr val="9900FF"/>
                </a:solidFill>
                <a:latin typeface="+mj-lt"/>
              </a:rPr>
              <a:t>cái</a:t>
            </a:r>
            <a:r>
              <a:rPr lang="en-US" altLang="en-US" b="1" i="1" dirty="0">
                <a:solidFill>
                  <a:srgbClr val="9900FF"/>
                </a:solidFill>
                <a:latin typeface="+mj-lt"/>
              </a:rPr>
              <a:t> </a:t>
            </a:r>
            <a:r>
              <a:rPr lang="en-US" altLang="en-US" b="1" i="1" dirty="0" err="1">
                <a:solidFill>
                  <a:srgbClr val="9900FF"/>
                </a:solidFill>
                <a:latin typeface="+mj-lt"/>
              </a:rPr>
              <a:t>mùi</a:t>
            </a:r>
            <a:r>
              <a:rPr lang="en-US" altLang="en-US" b="1" i="1" dirty="0">
                <a:solidFill>
                  <a:srgbClr val="9900FF"/>
                </a:solidFill>
                <a:latin typeface="+mj-lt"/>
              </a:rPr>
              <a:t> </a:t>
            </a:r>
            <a:r>
              <a:rPr lang="en-US" altLang="en-US" b="1" i="1" dirty="0" err="1">
                <a:solidFill>
                  <a:srgbClr val="9900FF"/>
                </a:solidFill>
                <a:latin typeface="+mj-lt"/>
              </a:rPr>
              <a:t>nồng</a:t>
            </a:r>
            <a:r>
              <a:rPr lang="en-US" altLang="en-US" b="1" i="1" dirty="0">
                <a:solidFill>
                  <a:srgbClr val="9900FF"/>
                </a:solidFill>
                <a:latin typeface="+mj-lt"/>
              </a:rPr>
              <a:t> </a:t>
            </a:r>
            <a:r>
              <a:rPr lang="en-US" altLang="en-US" b="1" i="1" dirty="0" err="1">
                <a:solidFill>
                  <a:srgbClr val="9900FF"/>
                </a:solidFill>
                <a:latin typeface="+mj-lt"/>
              </a:rPr>
              <a:t>mặn</a:t>
            </a:r>
            <a:r>
              <a:rPr lang="en-US" altLang="en-US" b="1" i="1" dirty="0">
                <a:solidFill>
                  <a:srgbClr val="9900FF"/>
                </a:solidFill>
                <a:latin typeface="+mj-lt"/>
              </a:rPr>
              <a:t> </a:t>
            </a:r>
            <a:r>
              <a:rPr lang="en-US" altLang="en-US" b="1" i="1" dirty="0" err="1">
                <a:solidFill>
                  <a:srgbClr val="9900FF"/>
                </a:solidFill>
                <a:latin typeface="+mj-lt"/>
              </a:rPr>
              <a:t>quá</a:t>
            </a:r>
            <a:r>
              <a:rPr lang="en-US" altLang="en-US" b="1" i="1" dirty="0">
                <a:solidFill>
                  <a:srgbClr val="9900FF"/>
                </a:solidFill>
                <a:latin typeface="+mj-lt"/>
              </a:rPr>
              <a:t>.</a:t>
            </a:r>
            <a:endParaRPr lang="en-US" altLang="en-US" b="1" i="1" dirty="0">
              <a:solidFill>
                <a:srgbClr val="9900FF"/>
              </a:solidFill>
              <a:latin typeface="+mj-lt"/>
            </a:endParaRPr>
          </a:p>
        </p:txBody>
      </p:sp>
      <p:sp>
        <p:nvSpPr>
          <p:cNvPr id="19593" name="Text Box 137"/>
          <p:cNvSpPr txBox="1">
            <a:spLocks noChangeArrowheads="1"/>
          </p:cNvSpPr>
          <p:nvPr/>
        </p:nvSpPr>
        <p:spPr bwMode="auto">
          <a:xfrm>
            <a:off x="3948751" y="2254161"/>
            <a:ext cx="49784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Q   U   Ê   H   Ư  Ơ   N   </a:t>
            </a:r>
            <a:r>
              <a:rPr lang="en-US" altLang="en-US" sz="3200" b="1" dirty="0">
                <a:solidFill>
                  <a:srgbClr val="FF0000"/>
                </a:solidFill>
                <a:latin typeface="Times New Roman" panose="02020603050405020304" pitchFamily="18" charset="0"/>
                <a:cs typeface="Times New Roman" panose="02020603050405020304" pitchFamily="18" charset="0"/>
              </a:rPr>
              <a:t>G</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594" name="Text Box 138"/>
          <p:cNvSpPr txBox="1">
            <a:spLocks noChangeArrowheads="1"/>
          </p:cNvSpPr>
          <p:nvPr/>
        </p:nvSpPr>
        <p:spPr bwMode="auto">
          <a:xfrm>
            <a:off x="1625600" y="5704768"/>
            <a:ext cx="8940800" cy="784830"/>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3 gồm có 5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tên nhà thơ tiêu biểu nhất của phong trào Thơ mới thời kì đầu.</a:t>
            </a:r>
            <a:endParaRPr lang="en-US" altLang="en-US" b="1">
              <a:solidFill>
                <a:srgbClr val="9900FF"/>
              </a:solidFill>
              <a:latin typeface="+mj-lt"/>
            </a:endParaRPr>
          </a:p>
        </p:txBody>
      </p:sp>
      <p:sp>
        <p:nvSpPr>
          <p:cNvPr id="19595" name="Text Box 139"/>
          <p:cNvSpPr txBox="1">
            <a:spLocks noChangeArrowheads="1"/>
          </p:cNvSpPr>
          <p:nvPr/>
        </p:nvSpPr>
        <p:spPr bwMode="auto">
          <a:xfrm>
            <a:off x="5689600" y="2773912"/>
            <a:ext cx="32512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T    H   Ế   L   </a:t>
            </a:r>
            <a:r>
              <a:rPr lang="en-US" altLang="en-US" sz="3200" b="1" dirty="0">
                <a:solidFill>
                  <a:srgbClr val="FF0000"/>
                </a:solidFill>
                <a:latin typeface="Times New Roman" panose="02020603050405020304" pitchFamily="18" charset="0"/>
                <a:cs typeface="Times New Roman" panose="02020603050405020304" pitchFamily="18" charset="0"/>
              </a:rPr>
              <a:t>Ữ</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596" name="Text Box 140"/>
          <p:cNvSpPr txBox="1">
            <a:spLocks noChangeArrowheads="1"/>
          </p:cNvSpPr>
          <p:nvPr/>
        </p:nvSpPr>
        <p:spPr bwMode="auto">
          <a:xfrm>
            <a:off x="1727200" y="5780969"/>
            <a:ext cx="7010400" cy="779463"/>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4 gồm có 10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câu có chức năng chính là dùng để hỏi.</a:t>
            </a:r>
            <a:endParaRPr lang="en-US" altLang="en-US" b="1">
              <a:solidFill>
                <a:srgbClr val="9900FF"/>
              </a:solidFill>
              <a:latin typeface="+mj-lt"/>
            </a:endParaRPr>
          </a:p>
        </p:txBody>
      </p:sp>
      <p:sp>
        <p:nvSpPr>
          <p:cNvPr id="19597" name="Text Box 141"/>
          <p:cNvSpPr txBox="1">
            <a:spLocks noChangeArrowheads="1"/>
          </p:cNvSpPr>
          <p:nvPr/>
        </p:nvSpPr>
        <p:spPr bwMode="auto">
          <a:xfrm>
            <a:off x="3983652" y="3280016"/>
            <a:ext cx="65024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C  Â   U   N   G   H    I   </a:t>
            </a:r>
            <a:r>
              <a:rPr lang="en-US" altLang="en-US" sz="3200" b="1" dirty="0">
                <a:solidFill>
                  <a:srgbClr val="FF0000"/>
                </a:solidFill>
                <a:latin typeface="Times New Roman" panose="02020603050405020304" pitchFamily="18" charset="0"/>
                <a:cs typeface="Times New Roman" panose="02020603050405020304" pitchFamily="18" charset="0"/>
              </a:rPr>
              <a:t>V</a:t>
            </a:r>
            <a:r>
              <a:rPr lang="en-US" altLang="en-US" sz="3200" b="1" dirty="0">
                <a:solidFill>
                  <a:srgbClr val="000000"/>
                </a:solidFill>
                <a:latin typeface="Times New Roman" panose="02020603050405020304" pitchFamily="18" charset="0"/>
                <a:cs typeface="Times New Roman" panose="02020603050405020304" pitchFamily="18" charset="0"/>
              </a:rPr>
              <a:t>   Ấ   N</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19598" name="Text Box 142"/>
          <p:cNvSpPr txBox="1">
            <a:spLocks noChangeArrowheads="1"/>
          </p:cNvSpPr>
          <p:nvPr/>
        </p:nvSpPr>
        <p:spPr bwMode="auto">
          <a:xfrm>
            <a:off x="1625600" y="5704769"/>
            <a:ext cx="8839200" cy="779463"/>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5 gồm có 9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tên bài thơ của Hồ Chí Minh mà em vừa được học.</a:t>
            </a:r>
            <a:endParaRPr lang="en-US" altLang="en-US" b="1">
              <a:solidFill>
                <a:srgbClr val="9900FF"/>
              </a:solidFill>
              <a:latin typeface="+mj-lt"/>
            </a:endParaRPr>
          </a:p>
        </p:txBody>
      </p:sp>
      <p:sp>
        <p:nvSpPr>
          <p:cNvPr id="19599" name="Text Box 143"/>
          <p:cNvSpPr txBox="1">
            <a:spLocks noChangeArrowheads="1"/>
          </p:cNvSpPr>
          <p:nvPr/>
        </p:nvSpPr>
        <p:spPr bwMode="auto">
          <a:xfrm>
            <a:off x="4552288" y="3799769"/>
            <a:ext cx="56896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N   G  Ắ   M   T   R   </a:t>
            </a:r>
            <a:r>
              <a:rPr lang="en-US" altLang="en-US" sz="3200" b="1" dirty="0">
                <a:solidFill>
                  <a:srgbClr val="FF0000"/>
                </a:solidFill>
                <a:latin typeface="Times New Roman" panose="02020603050405020304" pitchFamily="18" charset="0"/>
                <a:cs typeface="Times New Roman" panose="02020603050405020304" pitchFamily="18" charset="0"/>
              </a:rPr>
              <a:t>Ă</a:t>
            </a:r>
            <a:r>
              <a:rPr lang="en-US" altLang="en-US" sz="3200" b="1" dirty="0">
                <a:solidFill>
                  <a:srgbClr val="000000"/>
                </a:solidFill>
                <a:latin typeface="Times New Roman" panose="02020603050405020304" pitchFamily="18" charset="0"/>
                <a:cs typeface="Times New Roman" panose="02020603050405020304" pitchFamily="18" charset="0"/>
              </a:rPr>
              <a:t>   N   G</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19600" name="Text Box 144"/>
          <p:cNvSpPr txBox="1">
            <a:spLocks noChangeArrowheads="1"/>
          </p:cNvSpPr>
          <p:nvPr/>
        </p:nvSpPr>
        <p:spPr bwMode="auto">
          <a:xfrm>
            <a:off x="1422400" y="5704768"/>
            <a:ext cx="8940800" cy="1054100"/>
          </a:xfrm>
          <a:prstGeom prst="rect">
            <a:avLst/>
          </a:prstGeom>
          <a:noFill/>
          <a:ln w="9525">
            <a:noFill/>
            <a:miter lim="800000"/>
          </a:ln>
        </p:spPr>
        <p:txBody>
          <a:bodyPr>
            <a:spAutoFit/>
          </a:bodyPr>
          <a:lstStyle/>
          <a:p>
            <a:pPr eaLnBrk="1" hangingPunct="1">
              <a:spcBef>
                <a:spcPct val="50000"/>
              </a:spcBef>
            </a:pPr>
            <a:r>
              <a:rPr lang="en-US" altLang="en-US" b="1" dirty="0" err="1">
                <a:solidFill>
                  <a:srgbClr val="006600"/>
                </a:solidFill>
                <a:latin typeface="+mj-lt"/>
              </a:rPr>
              <a:t>Hàng</a:t>
            </a:r>
            <a:r>
              <a:rPr lang="en-US" altLang="en-US" b="1" dirty="0">
                <a:solidFill>
                  <a:srgbClr val="006600"/>
                </a:solidFill>
                <a:latin typeface="+mj-lt"/>
              </a:rPr>
              <a:t> </a:t>
            </a:r>
            <a:r>
              <a:rPr lang="en-US" altLang="en-US" b="1" dirty="0" err="1">
                <a:solidFill>
                  <a:srgbClr val="006600"/>
                </a:solidFill>
                <a:latin typeface="+mj-lt"/>
              </a:rPr>
              <a:t>ngang</a:t>
            </a:r>
            <a:r>
              <a:rPr lang="en-US" altLang="en-US" b="1" dirty="0">
                <a:solidFill>
                  <a:srgbClr val="006600"/>
                </a:solidFill>
                <a:latin typeface="+mj-lt"/>
              </a:rPr>
              <a:t> </a:t>
            </a:r>
            <a:r>
              <a:rPr lang="en-US" altLang="en-US" b="1" dirty="0" err="1">
                <a:solidFill>
                  <a:srgbClr val="006600"/>
                </a:solidFill>
                <a:latin typeface="+mj-lt"/>
              </a:rPr>
              <a:t>số</a:t>
            </a:r>
            <a:r>
              <a:rPr lang="en-US" altLang="en-US" b="1" dirty="0">
                <a:solidFill>
                  <a:srgbClr val="006600"/>
                </a:solidFill>
                <a:latin typeface="+mj-lt"/>
              </a:rPr>
              <a:t> 6 </a:t>
            </a:r>
            <a:r>
              <a:rPr lang="en-US" altLang="en-US" b="1" dirty="0" err="1">
                <a:solidFill>
                  <a:srgbClr val="006600"/>
                </a:solidFill>
                <a:latin typeface="+mj-lt"/>
              </a:rPr>
              <a:t>gồm</a:t>
            </a:r>
            <a:r>
              <a:rPr lang="en-US" altLang="en-US" b="1" dirty="0">
                <a:solidFill>
                  <a:srgbClr val="006600"/>
                </a:solidFill>
                <a:latin typeface="+mj-lt"/>
              </a:rPr>
              <a:t> </a:t>
            </a:r>
            <a:r>
              <a:rPr lang="en-US" altLang="en-US" b="1" dirty="0" err="1">
                <a:solidFill>
                  <a:srgbClr val="006600"/>
                </a:solidFill>
                <a:latin typeface="+mj-lt"/>
              </a:rPr>
              <a:t>có</a:t>
            </a:r>
            <a:r>
              <a:rPr lang="en-US" altLang="en-US" b="1" dirty="0">
                <a:solidFill>
                  <a:srgbClr val="006600"/>
                </a:solidFill>
                <a:latin typeface="+mj-lt"/>
              </a:rPr>
              <a:t> 6 ô </a:t>
            </a:r>
            <a:r>
              <a:rPr lang="en-US" altLang="en-US" b="1" dirty="0" err="1">
                <a:solidFill>
                  <a:srgbClr val="006600"/>
                </a:solidFill>
                <a:latin typeface="+mj-lt"/>
              </a:rPr>
              <a:t>chữ</a:t>
            </a:r>
            <a:r>
              <a:rPr lang="en-US" altLang="en-US" b="1" dirty="0">
                <a:solidFill>
                  <a:srgbClr val="006600"/>
                </a:solidFill>
                <a:latin typeface="+mj-lt"/>
              </a:rPr>
              <a:t>:</a:t>
            </a:r>
            <a:endParaRPr lang="en-US" altLang="en-US" b="1" dirty="0">
              <a:solidFill>
                <a:srgbClr val="006600"/>
              </a:solidFill>
              <a:latin typeface="+mj-lt"/>
            </a:endParaRPr>
          </a:p>
          <a:p>
            <a:pPr eaLnBrk="1" hangingPunct="1">
              <a:spcBef>
                <a:spcPct val="50000"/>
              </a:spcBef>
            </a:pPr>
            <a:r>
              <a:rPr lang="en-US" altLang="en-US" b="1" dirty="0" err="1">
                <a:solidFill>
                  <a:srgbClr val="9900FF"/>
                </a:solidFill>
                <a:latin typeface="+mj-lt"/>
              </a:rPr>
              <a:t>Đây</a:t>
            </a:r>
            <a:r>
              <a:rPr lang="en-US" altLang="en-US" b="1" dirty="0">
                <a:solidFill>
                  <a:srgbClr val="9900FF"/>
                </a:solidFill>
                <a:latin typeface="+mj-lt"/>
              </a:rPr>
              <a:t> </a:t>
            </a:r>
            <a:r>
              <a:rPr lang="en-US" altLang="en-US" b="1" dirty="0" err="1">
                <a:solidFill>
                  <a:srgbClr val="9900FF"/>
                </a:solidFill>
                <a:latin typeface="+mj-lt"/>
              </a:rPr>
              <a:t>là</a:t>
            </a:r>
            <a:r>
              <a:rPr lang="en-US" altLang="en-US" b="1" dirty="0">
                <a:solidFill>
                  <a:srgbClr val="9900FF"/>
                </a:solidFill>
                <a:latin typeface="+mj-lt"/>
              </a:rPr>
              <a:t> </a:t>
            </a:r>
            <a:r>
              <a:rPr lang="en-US" altLang="en-US" b="1" dirty="0" err="1">
                <a:solidFill>
                  <a:srgbClr val="9900FF"/>
                </a:solidFill>
                <a:latin typeface="+mj-lt"/>
              </a:rPr>
              <a:t>một</a:t>
            </a:r>
            <a:r>
              <a:rPr lang="en-US" altLang="en-US" b="1" dirty="0">
                <a:solidFill>
                  <a:srgbClr val="9900FF"/>
                </a:solidFill>
                <a:latin typeface="+mj-lt"/>
              </a:rPr>
              <a:t> </a:t>
            </a:r>
            <a:r>
              <a:rPr lang="en-US" altLang="en-US" b="1" dirty="0" err="1">
                <a:solidFill>
                  <a:srgbClr val="9900FF"/>
                </a:solidFill>
                <a:latin typeface="+mj-lt"/>
              </a:rPr>
              <a:t>trong</a:t>
            </a:r>
            <a:r>
              <a:rPr lang="en-US" altLang="en-US" b="1" dirty="0">
                <a:solidFill>
                  <a:srgbClr val="9900FF"/>
                </a:solidFill>
                <a:latin typeface="+mj-lt"/>
              </a:rPr>
              <a:t> </a:t>
            </a:r>
            <a:r>
              <a:rPr lang="en-US" altLang="en-US" b="1" dirty="0" err="1">
                <a:solidFill>
                  <a:srgbClr val="9900FF"/>
                </a:solidFill>
                <a:latin typeface="+mj-lt"/>
              </a:rPr>
              <a:t>những</a:t>
            </a:r>
            <a:r>
              <a:rPr lang="en-US" altLang="en-US" b="1" dirty="0">
                <a:solidFill>
                  <a:srgbClr val="9900FF"/>
                </a:solidFill>
                <a:latin typeface="+mj-lt"/>
              </a:rPr>
              <a:t> </a:t>
            </a:r>
            <a:r>
              <a:rPr lang="en-US" altLang="en-US" b="1" dirty="0" err="1">
                <a:solidFill>
                  <a:srgbClr val="9900FF"/>
                </a:solidFill>
                <a:latin typeface="+mj-lt"/>
              </a:rPr>
              <a:t>chức</a:t>
            </a:r>
            <a:r>
              <a:rPr lang="en-US" altLang="en-US" b="1" dirty="0">
                <a:solidFill>
                  <a:srgbClr val="9900FF"/>
                </a:solidFill>
                <a:latin typeface="+mj-lt"/>
              </a:rPr>
              <a:t> </a:t>
            </a:r>
            <a:r>
              <a:rPr lang="en-US" altLang="en-US" b="1" dirty="0" err="1">
                <a:solidFill>
                  <a:srgbClr val="9900FF"/>
                </a:solidFill>
                <a:latin typeface="+mj-lt"/>
              </a:rPr>
              <a:t>năng</a:t>
            </a:r>
            <a:r>
              <a:rPr lang="en-US" altLang="en-US" b="1" dirty="0">
                <a:solidFill>
                  <a:srgbClr val="9900FF"/>
                </a:solidFill>
                <a:latin typeface="+mj-lt"/>
              </a:rPr>
              <a:t> </a:t>
            </a:r>
            <a:r>
              <a:rPr lang="en-US" altLang="en-US" b="1" dirty="0" err="1">
                <a:solidFill>
                  <a:srgbClr val="9900FF"/>
                </a:solidFill>
                <a:latin typeface="+mj-lt"/>
              </a:rPr>
              <a:t>chính</a:t>
            </a:r>
            <a:r>
              <a:rPr lang="en-US" altLang="en-US" b="1" dirty="0">
                <a:solidFill>
                  <a:srgbClr val="9900FF"/>
                </a:solidFill>
                <a:latin typeface="+mj-lt"/>
              </a:rPr>
              <a:t> </a:t>
            </a:r>
            <a:r>
              <a:rPr lang="en-US" altLang="en-US" b="1" dirty="0" err="1">
                <a:solidFill>
                  <a:srgbClr val="9900FF"/>
                </a:solidFill>
                <a:latin typeface="+mj-lt"/>
              </a:rPr>
              <a:t>của</a:t>
            </a:r>
            <a:r>
              <a:rPr lang="en-US" altLang="en-US" b="1" dirty="0">
                <a:solidFill>
                  <a:srgbClr val="9900FF"/>
                </a:solidFill>
                <a:latin typeface="+mj-lt"/>
              </a:rPr>
              <a:t> </a:t>
            </a:r>
            <a:r>
              <a:rPr lang="en-US" altLang="en-US" b="1" dirty="0" err="1">
                <a:solidFill>
                  <a:srgbClr val="9900FF"/>
                </a:solidFill>
                <a:latin typeface="+mj-lt"/>
              </a:rPr>
              <a:t>câu</a:t>
            </a:r>
            <a:r>
              <a:rPr lang="en-US" altLang="en-US" b="1" dirty="0">
                <a:solidFill>
                  <a:srgbClr val="9900FF"/>
                </a:solidFill>
                <a:latin typeface="+mj-lt"/>
              </a:rPr>
              <a:t> </a:t>
            </a:r>
            <a:r>
              <a:rPr lang="en-US" altLang="en-US" b="1" dirty="0" err="1">
                <a:solidFill>
                  <a:srgbClr val="9900FF"/>
                </a:solidFill>
                <a:latin typeface="+mj-lt"/>
              </a:rPr>
              <a:t>cầu</a:t>
            </a:r>
            <a:r>
              <a:rPr lang="en-US" altLang="en-US" b="1" dirty="0">
                <a:solidFill>
                  <a:srgbClr val="9900FF"/>
                </a:solidFill>
                <a:latin typeface="+mj-lt"/>
              </a:rPr>
              <a:t> </a:t>
            </a:r>
            <a:r>
              <a:rPr lang="en-US" altLang="en-US" b="1" dirty="0" err="1">
                <a:solidFill>
                  <a:srgbClr val="9900FF"/>
                </a:solidFill>
                <a:latin typeface="+mj-lt"/>
              </a:rPr>
              <a:t>khiến</a:t>
            </a:r>
            <a:r>
              <a:rPr lang="en-US" altLang="en-US" b="1" dirty="0">
                <a:solidFill>
                  <a:srgbClr val="9900FF"/>
                </a:solidFill>
                <a:latin typeface="+mj-lt"/>
              </a:rPr>
              <a:t> </a:t>
            </a:r>
            <a:r>
              <a:rPr lang="en-US" altLang="en-US" b="1" dirty="0" err="1">
                <a:solidFill>
                  <a:srgbClr val="9900FF"/>
                </a:solidFill>
                <a:latin typeface="+mj-lt"/>
              </a:rPr>
              <a:t>chỉ</a:t>
            </a:r>
            <a:r>
              <a:rPr lang="en-US" altLang="en-US" b="1" dirty="0">
                <a:solidFill>
                  <a:srgbClr val="9900FF"/>
                </a:solidFill>
                <a:latin typeface="+mj-lt"/>
              </a:rPr>
              <a:t> </a:t>
            </a:r>
            <a:r>
              <a:rPr lang="en-US" altLang="en-US" b="1" dirty="0" err="1">
                <a:solidFill>
                  <a:srgbClr val="9900FF"/>
                </a:solidFill>
                <a:latin typeface="+mj-lt"/>
              </a:rPr>
              <a:t>sự</a:t>
            </a:r>
            <a:r>
              <a:rPr lang="en-US" altLang="en-US" b="1" dirty="0">
                <a:solidFill>
                  <a:srgbClr val="9900FF"/>
                </a:solidFill>
                <a:latin typeface="+mj-lt"/>
              </a:rPr>
              <a:t> </a:t>
            </a:r>
            <a:r>
              <a:rPr lang="en-US" altLang="en-US" b="1" dirty="0" err="1">
                <a:solidFill>
                  <a:srgbClr val="9900FF"/>
                </a:solidFill>
                <a:latin typeface="+mj-lt"/>
              </a:rPr>
              <a:t>dứt</a:t>
            </a:r>
            <a:r>
              <a:rPr lang="en-US" altLang="en-US" b="1" dirty="0">
                <a:solidFill>
                  <a:srgbClr val="9900FF"/>
                </a:solidFill>
                <a:latin typeface="+mj-lt"/>
              </a:rPr>
              <a:t> </a:t>
            </a:r>
            <a:r>
              <a:rPr lang="en-US" altLang="en-US" b="1" dirty="0" err="1">
                <a:solidFill>
                  <a:srgbClr val="9900FF"/>
                </a:solidFill>
                <a:latin typeface="+mj-lt"/>
              </a:rPr>
              <a:t>khoát</a:t>
            </a:r>
            <a:r>
              <a:rPr lang="en-US" altLang="en-US" b="1" dirty="0">
                <a:solidFill>
                  <a:srgbClr val="9900FF"/>
                </a:solidFill>
                <a:latin typeface="+mj-lt"/>
              </a:rPr>
              <a:t> </a:t>
            </a:r>
            <a:r>
              <a:rPr lang="en-US" altLang="en-US" b="1" dirty="0" err="1">
                <a:solidFill>
                  <a:srgbClr val="9900FF"/>
                </a:solidFill>
                <a:latin typeface="+mj-lt"/>
              </a:rPr>
              <a:t>tuyệt</a:t>
            </a:r>
            <a:r>
              <a:rPr lang="en-US" altLang="en-US" b="1" dirty="0">
                <a:solidFill>
                  <a:srgbClr val="9900FF"/>
                </a:solidFill>
                <a:latin typeface="+mj-lt"/>
              </a:rPr>
              <a:t> </a:t>
            </a:r>
            <a:r>
              <a:rPr lang="en-US" altLang="en-US" b="1" dirty="0" err="1">
                <a:solidFill>
                  <a:srgbClr val="9900FF"/>
                </a:solidFill>
                <a:latin typeface="+mj-lt"/>
              </a:rPr>
              <a:t>đối</a:t>
            </a:r>
            <a:r>
              <a:rPr lang="en-US" altLang="en-US" b="1" dirty="0">
                <a:solidFill>
                  <a:srgbClr val="9900FF"/>
                </a:solidFill>
                <a:latin typeface="+mj-lt"/>
              </a:rPr>
              <a:t> </a:t>
            </a:r>
            <a:r>
              <a:rPr lang="en-US" altLang="en-US" b="1" dirty="0" err="1">
                <a:solidFill>
                  <a:srgbClr val="9900FF"/>
                </a:solidFill>
                <a:latin typeface="+mj-lt"/>
              </a:rPr>
              <a:t>của</a:t>
            </a:r>
            <a:r>
              <a:rPr lang="en-US" altLang="en-US" b="1" dirty="0">
                <a:solidFill>
                  <a:srgbClr val="9900FF"/>
                </a:solidFill>
                <a:latin typeface="+mj-lt"/>
              </a:rPr>
              <a:t> </a:t>
            </a:r>
            <a:r>
              <a:rPr lang="en-US" altLang="en-US" b="1" dirty="0" err="1">
                <a:solidFill>
                  <a:srgbClr val="9900FF"/>
                </a:solidFill>
                <a:latin typeface="+mj-lt"/>
              </a:rPr>
              <a:t>người</a:t>
            </a:r>
            <a:r>
              <a:rPr lang="en-US" altLang="en-US" b="1" dirty="0">
                <a:solidFill>
                  <a:srgbClr val="9900FF"/>
                </a:solidFill>
                <a:latin typeface="+mj-lt"/>
              </a:rPr>
              <a:t> </a:t>
            </a:r>
            <a:r>
              <a:rPr lang="en-US" altLang="en-US" b="1" dirty="0" err="1">
                <a:solidFill>
                  <a:srgbClr val="9900FF"/>
                </a:solidFill>
                <a:latin typeface="+mj-lt"/>
              </a:rPr>
              <a:t>nói</a:t>
            </a:r>
            <a:r>
              <a:rPr lang="en-US" altLang="en-US" b="1" dirty="0">
                <a:solidFill>
                  <a:srgbClr val="9900FF"/>
                </a:solidFill>
                <a:latin typeface="+mj-lt"/>
              </a:rPr>
              <a:t>.</a:t>
            </a:r>
            <a:endParaRPr lang="en-US" altLang="en-US" b="1" dirty="0">
              <a:solidFill>
                <a:srgbClr val="9900FF"/>
              </a:solidFill>
              <a:latin typeface="+mj-lt"/>
            </a:endParaRPr>
          </a:p>
        </p:txBody>
      </p:sp>
      <p:sp>
        <p:nvSpPr>
          <p:cNvPr id="19601" name="Text Box 145"/>
          <p:cNvSpPr txBox="1">
            <a:spLocks noChangeArrowheads="1"/>
          </p:cNvSpPr>
          <p:nvPr/>
        </p:nvSpPr>
        <p:spPr bwMode="auto">
          <a:xfrm>
            <a:off x="5730544" y="4325206"/>
            <a:ext cx="41656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R   A   L   Ệ    </a:t>
            </a:r>
            <a:r>
              <a:rPr lang="en-US" altLang="en-US" sz="3200" b="1" dirty="0">
                <a:solidFill>
                  <a:srgbClr val="FF0000"/>
                </a:solidFill>
                <a:latin typeface="Times New Roman" panose="02020603050405020304" pitchFamily="18" charset="0"/>
                <a:cs typeface="Times New Roman" panose="02020603050405020304" pitchFamily="18" charset="0"/>
              </a:rPr>
              <a:t>N</a:t>
            </a:r>
            <a:r>
              <a:rPr lang="en-US" altLang="en-US" sz="3200" b="1" dirty="0">
                <a:solidFill>
                  <a:srgbClr val="000000"/>
                </a:solidFill>
                <a:latin typeface="Times New Roman" panose="02020603050405020304" pitchFamily="18" charset="0"/>
                <a:cs typeface="Times New Roman" panose="02020603050405020304" pitchFamily="18" charset="0"/>
              </a:rPr>
              <a:t>   H</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587">
                                            <p:txEl>
                                              <p:pRg st="0" end="0"/>
                                            </p:txEl>
                                          </p:spTgt>
                                        </p:tgtEl>
                                        <p:attrNameLst>
                                          <p:attrName>style.visibility</p:attrName>
                                        </p:attrNameLst>
                                      </p:cBhvr>
                                      <p:to>
                                        <p:strVal val="visible"/>
                                      </p:to>
                                    </p:set>
                                    <p:animEffect transition="in" filter="checkerboard(across)">
                                      <p:cBhvr>
                                        <p:cTn id="7" dur="500"/>
                                        <p:tgtEl>
                                          <p:spTgt spid="19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587">
                                            <p:txEl>
                                              <p:pRg st="1" end="1"/>
                                            </p:txEl>
                                          </p:spTgt>
                                        </p:tgtEl>
                                        <p:attrNameLst>
                                          <p:attrName>style.visibility</p:attrName>
                                        </p:attrNameLst>
                                      </p:cBhvr>
                                      <p:to>
                                        <p:strVal val="visible"/>
                                      </p:to>
                                    </p:set>
                                    <p:animEffect transition="in" filter="checkerboard(across)">
                                      <p:cBhvr>
                                        <p:cTn id="12" dur="500"/>
                                        <p:tgtEl>
                                          <p:spTgt spid="195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9587">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19587">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19587">
                                            <p:txEl>
                                              <p:pRg st="0" end="0"/>
                                            </p:txEl>
                                          </p:spTgt>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9587">
                                            <p:txEl>
                                              <p:pRg st="1" end="1"/>
                                            </p:txEl>
                                          </p:spTgt>
                                        </p:tgtEl>
                                        <p:attrNameLst>
                                          <p:attrName>ppt_x</p:attrName>
                                        </p:attrNameLst>
                                      </p:cBhvr>
                                      <p:tavLst>
                                        <p:tav tm="0">
                                          <p:val>
                                            <p:strVal val="ppt_x"/>
                                          </p:val>
                                        </p:tav>
                                        <p:tav tm="100000">
                                          <p:val>
                                            <p:strVal val="ppt_x"/>
                                          </p:val>
                                        </p:tav>
                                      </p:tavLst>
                                    </p:anim>
                                    <p:anim calcmode="lin" valueType="num">
                                      <p:cBhvr additive="base">
                                        <p:cTn id="21" dur="500"/>
                                        <p:tgtEl>
                                          <p:spTgt spid="19587">
                                            <p:txEl>
                                              <p:pRg st="1" end="1"/>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19587">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iterate type="lt">
                                    <p:tmPct val="10000"/>
                                  </p:iterate>
                                  <p:childTnLst>
                                    <p:set>
                                      <p:cBhvr>
                                        <p:cTn id="26" dur="1" fill="hold">
                                          <p:stCondLst>
                                            <p:cond delay="0"/>
                                          </p:stCondLst>
                                        </p:cTn>
                                        <p:tgtEl>
                                          <p:spTgt spid="19588"/>
                                        </p:tgtEl>
                                        <p:attrNameLst>
                                          <p:attrName>style.visibility</p:attrName>
                                        </p:attrNameLst>
                                      </p:cBhvr>
                                      <p:to>
                                        <p:strVal val="visible"/>
                                      </p:to>
                                    </p:set>
                                    <p:animEffect transition="in" filter="fade">
                                      <p:cBhvr>
                                        <p:cTn id="27" dur="500"/>
                                        <p:tgtEl>
                                          <p:spTgt spid="19588"/>
                                        </p:tgtEl>
                                      </p:cBhvr>
                                    </p:animEffect>
                                    <p:anim calcmode="lin" valueType="num">
                                      <p:cBhvr>
                                        <p:cTn id="28" dur="500" fill="hold"/>
                                        <p:tgtEl>
                                          <p:spTgt spid="19588"/>
                                        </p:tgtEl>
                                        <p:attrNameLst>
                                          <p:attrName>ppt_w</p:attrName>
                                        </p:attrNameLst>
                                      </p:cBhvr>
                                      <p:tavLst>
                                        <p:tav tm="0" fmla="#ppt_w*sin(2.5*pi*$)">
                                          <p:val>
                                            <p:fltVal val="0"/>
                                          </p:val>
                                        </p:tav>
                                        <p:tav tm="100000">
                                          <p:val>
                                            <p:fltVal val="1"/>
                                          </p:val>
                                        </p:tav>
                                      </p:tavLst>
                                    </p:anim>
                                    <p:anim calcmode="lin" valueType="num">
                                      <p:cBhvr>
                                        <p:cTn id="29" dur="500" fill="hold"/>
                                        <p:tgtEl>
                                          <p:spTgt spid="1958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9592">
                                            <p:txEl>
                                              <p:pRg st="0" end="0"/>
                                            </p:txEl>
                                          </p:spTgt>
                                        </p:tgtEl>
                                        <p:attrNameLst>
                                          <p:attrName>style.visibility</p:attrName>
                                        </p:attrNameLst>
                                      </p:cBhvr>
                                      <p:to>
                                        <p:strVal val="visible"/>
                                      </p:to>
                                    </p:set>
                                    <p:animEffect transition="in" filter="checkerboard(across)">
                                      <p:cBhvr>
                                        <p:cTn id="34" dur="500"/>
                                        <p:tgtEl>
                                          <p:spTgt spid="1959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9592">
                                            <p:txEl>
                                              <p:pRg st="1" end="1"/>
                                            </p:txEl>
                                          </p:spTgt>
                                        </p:tgtEl>
                                        <p:attrNameLst>
                                          <p:attrName>style.visibility</p:attrName>
                                        </p:attrNameLst>
                                      </p:cBhvr>
                                      <p:to>
                                        <p:strVal val="visible"/>
                                      </p:to>
                                    </p:set>
                                    <p:animEffect transition="in" filter="checkerboard(across)">
                                      <p:cBhvr>
                                        <p:cTn id="39" dur="500"/>
                                        <p:tgtEl>
                                          <p:spTgt spid="1959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iterate type="lt">
                                    <p:tmPct val="10000"/>
                                  </p:iterate>
                                  <p:childTnLst>
                                    <p:set>
                                      <p:cBhvr>
                                        <p:cTn id="43" dur="1" fill="hold">
                                          <p:stCondLst>
                                            <p:cond delay="0"/>
                                          </p:stCondLst>
                                        </p:cTn>
                                        <p:tgtEl>
                                          <p:spTgt spid="19593">
                                            <p:txEl>
                                              <p:pRg st="0" end="0"/>
                                            </p:txEl>
                                          </p:spTgt>
                                        </p:tgtEl>
                                        <p:attrNameLst>
                                          <p:attrName>style.visibility</p:attrName>
                                        </p:attrNameLst>
                                      </p:cBhvr>
                                      <p:to>
                                        <p:strVal val="visible"/>
                                      </p:to>
                                    </p:set>
                                    <p:animEffect transition="in" filter="fade">
                                      <p:cBhvr>
                                        <p:cTn id="44" dur="500"/>
                                        <p:tgtEl>
                                          <p:spTgt spid="19593">
                                            <p:txEl>
                                              <p:pRg st="0" end="0"/>
                                            </p:txEl>
                                          </p:spTgt>
                                        </p:tgtEl>
                                      </p:cBhvr>
                                    </p:animEffect>
                                    <p:anim calcmode="lin" valueType="num">
                                      <p:cBhvr>
                                        <p:cTn id="45" dur="500" fill="hold"/>
                                        <p:tgtEl>
                                          <p:spTgt spid="19593">
                                            <p:txEl>
                                              <p:pRg st="0" end="0"/>
                                            </p:txEl>
                                          </p:spTgt>
                                        </p:tgtEl>
                                        <p:attrNameLst>
                                          <p:attrName>ppt_w</p:attrName>
                                        </p:attrNameLst>
                                      </p:cBhvr>
                                      <p:tavLst>
                                        <p:tav tm="0" fmla="#ppt_w*sin(2.5*pi*$)">
                                          <p:val>
                                            <p:fltVal val="0"/>
                                          </p:val>
                                        </p:tav>
                                        <p:tav tm="100000">
                                          <p:val>
                                            <p:fltVal val="1"/>
                                          </p:val>
                                        </p:tav>
                                      </p:tavLst>
                                    </p:anim>
                                    <p:anim calcmode="lin" valueType="num">
                                      <p:cBhvr>
                                        <p:cTn id="46" dur="500" fill="hold"/>
                                        <p:tgtEl>
                                          <p:spTgt spid="1959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9592">
                                            <p:txEl>
                                              <p:pRg st="0" end="0"/>
                                            </p:txEl>
                                          </p:spTgt>
                                        </p:tgtEl>
                                        <p:attrNameLst>
                                          <p:attrName>ppt_x</p:attrName>
                                        </p:attrNameLst>
                                      </p:cBhvr>
                                      <p:tavLst>
                                        <p:tav tm="0">
                                          <p:val>
                                            <p:strVal val="ppt_x"/>
                                          </p:val>
                                        </p:tav>
                                        <p:tav tm="100000">
                                          <p:val>
                                            <p:strVal val="ppt_x"/>
                                          </p:val>
                                        </p:tav>
                                      </p:tavLst>
                                    </p:anim>
                                    <p:anim calcmode="lin" valueType="num">
                                      <p:cBhvr additive="base">
                                        <p:cTn id="51" dur="500"/>
                                        <p:tgtEl>
                                          <p:spTgt spid="19592">
                                            <p:txEl>
                                              <p:pRg st="0" end="0"/>
                                            </p:txEl>
                                          </p:spTgt>
                                        </p:tgtEl>
                                        <p:attrNameLst>
                                          <p:attrName>ppt_y</p:attrName>
                                        </p:attrNameLst>
                                      </p:cBhvr>
                                      <p:tavLst>
                                        <p:tav tm="0">
                                          <p:val>
                                            <p:strVal val="ppt_y"/>
                                          </p:val>
                                        </p:tav>
                                        <p:tav tm="100000">
                                          <p:val>
                                            <p:strVal val="1+ppt_h/2"/>
                                          </p:val>
                                        </p:tav>
                                      </p:tavLst>
                                    </p:anim>
                                    <p:set>
                                      <p:cBhvr>
                                        <p:cTn id="52" dur="1" fill="hold">
                                          <p:stCondLst>
                                            <p:cond delay="499"/>
                                          </p:stCondLst>
                                        </p:cTn>
                                        <p:tgtEl>
                                          <p:spTgt spid="19592">
                                            <p:txEl>
                                              <p:pRg st="0" end="0"/>
                                            </p:txEl>
                                          </p:spTgt>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19592">
                                            <p:txEl>
                                              <p:pRg st="1" end="1"/>
                                            </p:txEl>
                                          </p:spTgt>
                                        </p:tgtEl>
                                        <p:attrNameLst>
                                          <p:attrName>ppt_x</p:attrName>
                                        </p:attrNameLst>
                                      </p:cBhvr>
                                      <p:tavLst>
                                        <p:tav tm="0">
                                          <p:val>
                                            <p:strVal val="ppt_x"/>
                                          </p:val>
                                        </p:tav>
                                        <p:tav tm="100000">
                                          <p:val>
                                            <p:strVal val="ppt_x"/>
                                          </p:val>
                                        </p:tav>
                                      </p:tavLst>
                                    </p:anim>
                                    <p:anim calcmode="lin" valueType="num">
                                      <p:cBhvr additive="base">
                                        <p:cTn id="55" dur="500"/>
                                        <p:tgtEl>
                                          <p:spTgt spid="19592">
                                            <p:txEl>
                                              <p:pRg st="1" end="1"/>
                                            </p:txEl>
                                          </p:spTgt>
                                        </p:tgtEl>
                                        <p:attrNameLst>
                                          <p:attrName>ppt_y</p:attrName>
                                        </p:attrNameLst>
                                      </p:cBhvr>
                                      <p:tavLst>
                                        <p:tav tm="0">
                                          <p:val>
                                            <p:strVal val="ppt_y"/>
                                          </p:val>
                                        </p:tav>
                                        <p:tav tm="100000">
                                          <p:val>
                                            <p:strVal val="1+ppt_h/2"/>
                                          </p:val>
                                        </p:tav>
                                      </p:tavLst>
                                    </p:anim>
                                    <p:set>
                                      <p:cBhvr>
                                        <p:cTn id="56" dur="1" fill="hold">
                                          <p:stCondLst>
                                            <p:cond delay="499"/>
                                          </p:stCondLst>
                                        </p:cTn>
                                        <p:tgtEl>
                                          <p:spTgt spid="19592">
                                            <p:txEl>
                                              <p:pRg st="1" end="1"/>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9594">
                                            <p:txEl>
                                              <p:pRg st="0" end="0"/>
                                            </p:txEl>
                                          </p:spTgt>
                                        </p:tgtEl>
                                        <p:attrNameLst>
                                          <p:attrName>style.visibility</p:attrName>
                                        </p:attrNameLst>
                                      </p:cBhvr>
                                      <p:to>
                                        <p:strVal val="visible"/>
                                      </p:to>
                                    </p:set>
                                    <p:animEffect transition="in" filter="checkerboard(across)">
                                      <p:cBhvr>
                                        <p:cTn id="61" dur="500"/>
                                        <p:tgtEl>
                                          <p:spTgt spid="19594">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9594">
                                            <p:txEl>
                                              <p:pRg st="1" end="1"/>
                                            </p:txEl>
                                          </p:spTgt>
                                        </p:tgtEl>
                                        <p:attrNameLst>
                                          <p:attrName>style.visibility</p:attrName>
                                        </p:attrNameLst>
                                      </p:cBhvr>
                                      <p:to>
                                        <p:strVal val="visible"/>
                                      </p:to>
                                    </p:set>
                                    <p:animEffect transition="in" filter="checkerboard(across)">
                                      <p:cBhvr>
                                        <p:cTn id="66" dur="500"/>
                                        <p:tgtEl>
                                          <p:spTgt spid="19594">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9595"/>
                                        </p:tgtEl>
                                        <p:attrNameLst>
                                          <p:attrName>style.visibility</p:attrName>
                                        </p:attrNameLst>
                                      </p:cBhvr>
                                      <p:to>
                                        <p:strVal val="visible"/>
                                      </p:to>
                                    </p:set>
                                    <p:animEffect transition="in" filter="checkerboard(across)">
                                      <p:cBhvr>
                                        <p:cTn id="71" dur="500"/>
                                        <p:tgtEl>
                                          <p:spTgt spid="1959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19594">
                                            <p:txEl>
                                              <p:pRg st="0" end="0"/>
                                            </p:txEl>
                                          </p:spTgt>
                                        </p:tgtEl>
                                        <p:attrNameLst>
                                          <p:attrName>ppt_x</p:attrName>
                                        </p:attrNameLst>
                                      </p:cBhvr>
                                      <p:tavLst>
                                        <p:tav tm="0">
                                          <p:val>
                                            <p:strVal val="ppt_x"/>
                                          </p:val>
                                        </p:tav>
                                        <p:tav tm="100000">
                                          <p:val>
                                            <p:strVal val="ppt_x"/>
                                          </p:val>
                                        </p:tav>
                                      </p:tavLst>
                                    </p:anim>
                                    <p:anim calcmode="lin" valueType="num">
                                      <p:cBhvr additive="base">
                                        <p:cTn id="76" dur="500"/>
                                        <p:tgtEl>
                                          <p:spTgt spid="19594">
                                            <p:txEl>
                                              <p:pRg st="0" end="0"/>
                                            </p:txEl>
                                          </p:spTgt>
                                        </p:tgtEl>
                                        <p:attrNameLst>
                                          <p:attrName>ppt_y</p:attrName>
                                        </p:attrNameLst>
                                      </p:cBhvr>
                                      <p:tavLst>
                                        <p:tav tm="0">
                                          <p:val>
                                            <p:strVal val="ppt_y"/>
                                          </p:val>
                                        </p:tav>
                                        <p:tav tm="100000">
                                          <p:val>
                                            <p:strVal val="1+ppt_h/2"/>
                                          </p:val>
                                        </p:tav>
                                      </p:tavLst>
                                    </p:anim>
                                    <p:set>
                                      <p:cBhvr>
                                        <p:cTn id="77" dur="1" fill="hold">
                                          <p:stCondLst>
                                            <p:cond delay="499"/>
                                          </p:stCondLst>
                                        </p:cTn>
                                        <p:tgtEl>
                                          <p:spTgt spid="19594">
                                            <p:txEl>
                                              <p:pRg st="0" end="0"/>
                                            </p:txEl>
                                          </p:spTgt>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19594">
                                            <p:txEl>
                                              <p:pRg st="1" end="1"/>
                                            </p:txEl>
                                          </p:spTgt>
                                        </p:tgtEl>
                                        <p:attrNameLst>
                                          <p:attrName>ppt_x</p:attrName>
                                        </p:attrNameLst>
                                      </p:cBhvr>
                                      <p:tavLst>
                                        <p:tav tm="0">
                                          <p:val>
                                            <p:strVal val="ppt_x"/>
                                          </p:val>
                                        </p:tav>
                                        <p:tav tm="100000">
                                          <p:val>
                                            <p:strVal val="ppt_x"/>
                                          </p:val>
                                        </p:tav>
                                      </p:tavLst>
                                    </p:anim>
                                    <p:anim calcmode="lin" valueType="num">
                                      <p:cBhvr additive="base">
                                        <p:cTn id="80" dur="500"/>
                                        <p:tgtEl>
                                          <p:spTgt spid="19594">
                                            <p:txEl>
                                              <p:pRg st="1" end="1"/>
                                            </p:txEl>
                                          </p:spTgt>
                                        </p:tgtEl>
                                        <p:attrNameLst>
                                          <p:attrName>ppt_y</p:attrName>
                                        </p:attrNameLst>
                                      </p:cBhvr>
                                      <p:tavLst>
                                        <p:tav tm="0">
                                          <p:val>
                                            <p:strVal val="ppt_y"/>
                                          </p:val>
                                        </p:tav>
                                        <p:tav tm="100000">
                                          <p:val>
                                            <p:strVal val="1+ppt_h/2"/>
                                          </p:val>
                                        </p:tav>
                                      </p:tavLst>
                                    </p:anim>
                                    <p:set>
                                      <p:cBhvr>
                                        <p:cTn id="81" dur="1" fill="hold">
                                          <p:stCondLst>
                                            <p:cond delay="499"/>
                                          </p:stCondLst>
                                        </p:cTn>
                                        <p:tgtEl>
                                          <p:spTgt spid="19594">
                                            <p:txEl>
                                              <p:pRg st="1" end="1"/>
                                            </p:txEl>
                                          </p:spTgt>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19596">
                                            <p:txEl>
                                              <p:pRg st="0" end="0"/>
                                            </p:txEl>
                                          </p:spTgt>
                                        </p:tgtEl>
                                        <p:attrNameLst>
                                          <p:attrName>style.visibility</p:attrName>
                                        </p:attrNameLst>
                                      </p:cBhvr>
                                      <p:to>
                                        <p:strVal val="visible"/>
                                      </p:to>
                                    </p:set>
                                    <p:animEffect transition="in" filter="checkerboard(across)">
                                      <p:cBhvr>
                                        <p:cTn id="86" dur="500"/>
                                        <p:tgtEl>
                                          <p:spTgt spid="19596">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nodeType="clickEffect">
                                  <p:stCondLst>
                                    <p:cond delay="0"/>
                                  </p:stCondLst>
                                  <p:childTnLst>
                                    <p:set>
                                      <p:cBhvr>
                                        <p:cTn id="90" dur="1" fill="hold">
                                          <p:stCondLst>
                                            <p:cond delay="0"/>
                                          </p:stCondLst>
                                        </p:cTn>
                                        <p:tgtEl>
                                          <p:spTgt spid="19596">
                                            <p:txEl>
                                              <p:pRg st="1" end="1"/>
                                            </p:txEl>
                                          </p:spTgt>
                                        </p:tgtEl>
                                        <p:attrNameLst>
                                          <p:attrName>style.visibility</p:attrName>
                                        </p:attrNameLst>
                                      </p:cBhvr>
                                      <p:to>
                                        <p:strVal val="visible"/>
                                      </p:to>
                                    </p:set>
                                    <p:animEffect transition="in" filter="checkerboard(across)">
                                      <p:cBhvr>
                                        <p:cTn id="91" dur="500"/>
                                        <p:tgtEl>
                                          <p:spTgt spid="19596">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45" presetClass="entr" presetSubtype="0" fill="hold" nodeType="clickEffect">
                                  <p:stCondLst>
                                    <p:cond delay="0"/>
                                  </p:stCondLst>
                                  <p:iterate type="lt">
                                    <p:tmPct val="10000"/>
                                  </p:iterate>
                                  <p:childTnLst>
                                    <p:set>
                                      <p:cBhvr>
                                        <p:cTn id="95" dur="1" fill="hold">
                                          <p:stCondLst>
                                            <p:cond delay="0"/>
                                          </p:stCondLst>
                                        </p:cTn>
                                        <p:tgtEl>
                                          <p:spTgt spid="19597">
                                            <p:txEl>
                                              <p:pRg st="0" end="0"/>
                                            </p:txEl>
                                          </p:spTgt>
                                        </p:tgtEl>
                                        <p:attrNameLst>
                                          <p:attrName>style.visibility</p:attrName>
                                        </p:attrNameLst>
                                      </p:cBhvr>
                                      <p:to>
                                        <p:strVal val="visible"/>
                                      </p:to>
                                    </p:set>
                                    <p:animEffect transition="in" filter="fade">
                                      <p:cBhvr>
                                        <p:cTn id="96" dur="500"/>
                                        <p:tgtEl>
                                          <p:spTgt spid="19597">
                                            <p:txEl>
                                              <p:pRg st="0" end="0"/>
                                            </p:txEl>
                                          </p:spTgt>
                                        </p:tgtEl>
                                      </p:cBhvr>
                                    </p:animEffect>
                                    <p:anim calcmode="lin" valueType="num">
                                      <p:cBhvr>
                                        <p:cTn id="97" dur="500" fill="hold"/>
                                        <p:tgtEl>
                                          <p:spTgt spid="19597">
                                            <p:txEl>
                                              <p:pRg st="0" end="0"/>
                                            </p:txEl>
                                          </p:spTgt>
                                        </p:tgtEl>
                                        <p:attrNameLst>
                                          <p:attrName>ppt_w</p:attrName>
                                        </p:attrNameLst>
                                      </p:cBhvr>
                                      <p:tavLst>
                                        <p:tav tm="0" fmla="#ppt_w*sin(2.5*pi*$)">
                                          <p:val>
                                            <p:fltVal val="0"/>
                                          </p:val>
                                        </p:tav>
                                        <p:tav tm="100000">
                                          <p:val>
                                            <p:fltVal val="1"/>
                                          </p:val>
                                        </p:tav>
                                      </p:tavLst>
                                    </p:anim>
                                    <p:anim calcmode="lin" valueType="num">
                                      <p:cBhvr>
                                        <p:cTn id="98" dur="500" fill="hold"/>
                                        <p:tgtEl>
                                          <p:spTgt spid="1959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nodeType="clickEffect">
                                  <p:stCondLst>
                                    <p:cond delay="0"/>
                                  </p:stCondLst>
                                  <p:childTnLst>
                                    <p:anim calcmode="lin" valueType="num">
                                      <p:cBhvr additive="base">
                                        <p:cTn id="102" dur="500"/>
                                        <p:tgtEl>
                                          <p:spTgt spid="19596">
                                            <p:txEl>
                                              <p:pRg st="0" end="0"/>
                                            </p:txEl>
                                          </p:spTgt>
                                        </p:tgtEl>
                                        <p:attrNameLst>
                                          <p:attrName>ppt_x</p:attrName>
                                        </p:attrNameLst>
                                      </p:cBhvr>
                                      <p:tavLst>
                                        <p:tav tm="0">
                                          <p:val>
                                            <p:strVal val="ppt_x"/>
                                          </p:val>
                                        </p:tav>
                                        <p:tav tm="100000">
                                          <p:val>
                                            <p:strVal val="ppt_x"/>
                                          </p:val>
                                        </p:tav>
                                      </p:tavLst>
                                    </p:anim>
                                    <p:anim calcmode="lin" valueType="num">
                                      <p:cBhvr additive="base">
                                        <p:cTn id="103" dur="500"/>
                                        <p:tgtEl>
                                          <p:spTgt spid="19596">
                                            <p:txEl>
                                              <p:pRg st="0" end="0"/>
                                            </p:txEl>
                                          </p:spTgt>
                                        </p:tgtEl>
                                        <p:attrNameLst>
                                          <p:attrName>ppt_y</p:attrName>
                                        </p:attrNameLst>
                                      </p:cBhvr>
                                      <p:tavLst>
                                        <p:tav tm="0">
                                          <p:val>
                                            <p:strVal val="ppt_y"/>
                                          </p:val>
                                        </p:tav>
                                        <p:tav tm="100000">
                                          <p:val>
                                            <p:strVal val="1+ppt_h/2"/>
                                          </p:val>
                                        </p:tav>
                                      </p:tavLst>
                                    </p:anim>
                                    <p:set>
                                      <p:cBhvr>
                                        <p:cTn id="104" dur="1" fill="hold">
                                          <p:stCondLst>
                                            <p:cond delay="499"/>
                                          </p:stCondLst>
                                        </p:cTn>
                                        <p:tgtEl>
                                          <p:spTgt spid="19596">
                                            <p:txEl>
                                              <p:pRg st="0" end="0"/>
                                            </p:txEl>
                                          </p:spTgt>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19596">
                                            <p:txEl>
                                              <p:pRg st="1" end="1"/>
                                            </p:txEl>
                                          </p:spTgt>
                                        </p:tgtEl>
                                        <p:attrNameLst>
                                          <p:attrName>ppt_x</p:attrName>
                                        </p:attrNameLst>
                                      </p:cBhvr>
                                      <p:tavLst>
                                        <p:tav tm="0">
                                          <p:val>
                                            <p:strVal val="ppt_x"/>
                                          </p:val>
                                        </p:tav>
                                        <p:tav tm="100000">
                                          <p:val>
                                            <p:strVal val="ppt_x"/>
                                          </p:val>
                                        </p:tav>
                                      </p:tavLst>
                                    </p:anim>
                                    <p:anim calcmode="lin" valueType="num">
                                      <p:cBhvr additive="base">
                                        <p:cTn id="107" dur="500"/>
                                        <p:tgtEl>
                                          <p:spTgt spid="19596">
                                            <p:txEl>
                                              <p:pRg st="1" end="1"/>
                                            </p:txEl>
                                          </p:spTgt>
                                        </p:tgtEl>
                                        <p:attrNameLst>
                                          <p:attrName>ppt_y</p:attrName>
                                        </p:attrNameLst>
                                      </p:cBhvr>
                                      <p:tavLst>
                                        <p:tav tm="0">
                                          <p:val>
                                            <p:strVal val="ppt_y"/>
                                          </p:val>
                                        </p:tav>
                                        <p:tav tm="100000">
                                          <p:val>
                                            <p:strVal val="1+ppt_h/2"/>
                                          </p:val>
                                        </p:tav>
                                      </p:tavLst>
                                    </p:anim>
                                    <p:set>
                                      <p:cBhvr>
                                        <p:cTn id="108" dur="1" fill="hold">
                                          <p:stCondLst>
                                            <p:cond delay="499"/>
                                          </p:stCondLst>
                                        </p:cTn>
                                        <p:tgtEl>
                                          <p:spTgt spid="19596">
                                            <p:txEl>
                                              <p:pRg st="1" end="1"/>
                                            </p:txEl>
                                          </p:spTgt>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nodeType="clickEffect">
                                  <p:stCondLst>
                                    <p:cond delay="0"/>
                                  </p:stCondLst>
                                  <p:childTnLst>
                                    <p:set>
                                      <p:cBhvr>
                                        <p:cTn id="112" dur="1" fill="hold">
                                          <p:stCondLst>
                                            <p:cond delay="0"/>
                                          </p:stCondLst>
                                        </p:cTn>
                                        <p:tgtEl>
                                          <p:spTgt spid="19598">
                                            <p:txEl>
                                              <p:pRg st="0" end="0"/>
                                            </p:txEl>
                                          </p:spTgt>
                                        </p:tgtEl>
                                        <p:attrNameLst>
                                          <p:attrName>style.visibility</p:attrName>
                                        </p:attrNameLst>
                                      </p:cBhvr>
                                      <p:to>
                                        <p:strVal val="visible"/>
                                      </p:to>
                                    </p:set>
                                    <p:animEffect transition="in" filter="checkerboard(across)">
                                      <p:cBhvr>
                                        <p:cTn id="113" dur="500"/>
                                        <p:tgtEl>
                                          <p:spTgt spid="19598">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 presetClass="entr" presetSubtype="10" fill="hold" nodeType="clickEffect">
                                  <p:stCondLst>
                                    <p:cond delay="0"/>
                                  </p:stCondLst>
                                  <p:childTnLst>
                                    <p:set>
                                      <p:cBhvr>
                                        <p:cTn id="117" dur="1" fill="hold">
                                          <p:stCondLst>
                                            <p:cond delay="0"/>
                                          </p:stCondLst>
                                        </p:cTn>
                                        <p:tgtEl>
                                          <p:spTgt spid="19598">
                                            <p:txEl>
                                              <p:pRg st="1" end="1"/>
                                            </p:txEl>
                                          </p:spTgt>
                                        </p:tgtEl>
                                        <p:attrNameLst>
                                          <p:attrName>style.visibility</p:attrName>
                                        </p:attrNameLst>
                                      </p:cBhvr>
                                      <p:to>
                                        <p:strVal val="visible"/>
                                      </p:to>
                                    </p:set>
                                    <p:animEffect transition="in" filter="checkerboard(across)">
                                      <p:cBhvr>
                                        <p:cTn id="118" dur="500"/>
                                        <p:tgtEl>
                                          <p:spTgt spid="19598">
                                            <p:txEl>
                                              <p:pRg st="1" end="1"/>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nodeType="clickEffect">
                                  <p:stCondLst>
                                    <p:cond delay="0"/>
                                  </p:stCondLst>
                                  <p:iterate type="lt">
                                    <p:tmPct val="10000"/>
                                  </p:iterate>
                                  <p:childTnLst>
                                    <p:set>
                                      <p:cBhvr>
                                        <p:cTn id="122" dur="1" fill="hold">
                                          <p:stCondLst>
                                            <p:cond delay="0"/>
                                          </p:stCondLst>
                                        </p:cTn>
                                        <p:tgtEl>
                                          <p:spTgt spid="19599">
                                            <p:txEl>
                                              <p:pRg st="0" end="0"/>
                                            </p:txEl>
                                          </p:spTgt>
                                        </p:tgtEl>
                                        <p:attrNameLst>
                                          <p:attrName>style.visibility</p:attrName>
                                        </p:attrNameLst>
                                      </p:cBhvr>
                                      <p:to>
                                        <p:strVal val="visible"/>
                                      </p:to>
                                    </p:set>
                                    <p:animEffect transition="in" filter="fade">
                                      <p:cBhvr>
                                        <p:cTn id="123" dur="500"/>
                                        <p:tgtEl>
                                          <p:spTgt spid="19599">
                                            <p:txEl>
                                              <p:pRg st="0" end="0"/>
                                            </p:txEl>
                                          </p:spTgt>
                                        </p:tgtEl>
                                      </p:cBhvr>
                                    </p:animEffect>
                                    <p:anim calcmode="lin" valueType="num">
                                      <p:cBhvr>
                                        <p:cTn id="124" dur="500" fill="hold"/>
                                        <p:tgtEl>
                                          <p:spTgt spid="19599">
                                            <p:txEl>
                                              <p:pRg st="0" end="0"/>
                                            </p:txEl>
                                          </p:spTgt>
                                        </p:tgtEl>
                                        <p:attrNameLst>
                                          <p:attrName>ppt_w</p:attrName>
                                        </p:attrNameLst>
                                      </p:cBhvr>
                                      <p:tavLst>
                                        <p:tav tm="0" fmla="#ppt_w*sin(2.5*pi*$)">
                                          <p:val>
                                            <p:fltVal val="0"/>
                                          </p:val>
                                        </p:tav>
                                        <p:tav tm="100000">
                                          <p:val>
                                            <p:fltVal val="1"/>
                                          </p:val>
                                        </p:tav>
                                      </p:tavLst>
                                    </p:anim>
                                    <p:anim calcmode="lin" valueType="num">
                                      <p:cBhvr>
                                        <p:cTn id="125" dur="500" fill="hold"/>
                                        <p:tgtEl>
                                          <p:spTgt spid="195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xit" presetSubtype="4" fill="hold" nodeType="clickEffect">
                                  <p:stCondLst>
                                    <p:cond delay="0"/>
                                  </p:stCondLst>
                                  <p:childTnLst>
                                    <p:anim calcmode="lin" valueType="num">
                                      <p:cBhvr additive="base">
                                        <p:cTn id="129" dur="500"/>
                                        <p:tgtEl>
                                          <p:spTgt spid="19598">
                                            <p:txEl>
                                              <p:pRg st="0" end="0"/>
                                            </p:txEl>
                                          </p:spTgt>
                                        </p:tgtEl>
                                        <p:attrNameLst>
                                          <p:attrName>ppt_x</p:attrName>
                                        </p:attrNameLst>
                                      </p:cBhvr>
                                      <p:tavLst>
                                        <p:tav tm="0">
                                          <p:val>
                                            <p:strVal val="ppt_x"/>
                                          </p:val>
                                        </p:tav>
                                        <p:tav tm="100000">
                                          <p:val>
                                            <p:strVal val="ppt_x"/>
                                          </p:val>
                                        </p:tav>
                                      </p:tavLst>
                                    </p:anim>
                                    <p:anim calcmode="lin" valueType="num">
                                      <p:cBhvr additive="base">
                                        <p:cTn id="130" dur="500"/>
                                        <p:tgtEl>
                                          <p:spTgt spid="19598">
                                            <p:txEl>
                                              <p:pRg st="0" end="0"/>
                                            </p:txEl>
                                          </p:spTgt>
                                        </p:tgtEl>
                                        <p:attrNameLst>
                                          <p:attrName>ppt_y</p:attrName>
                                        </p:attrNameLst>
                                      </p:cBhvr>
                                      <p:tavLst>
                                        <p:tav tm="0">
                                          <p:val>
                                            <p:strVal val="ppt_y"/>
                                          </p:val>
                                        </p:tav>
                                        <p:tav tm="100000">
                                          <p:val>
                                            <p:strVal val="1+ppt_h/2"/>
                                          </p:val>
                                        </p:tav>
                                      </p:tavLst>
                                    </p:anim>
                                    <p:set>
                                      <p:cBhvr>
                                        <p:cTn id="131" dur="1" fill="hold">
                                          <p:stCondLst>
                                            <p:cond delay="499"/>
                                          </p:stCondLst>
                                        </p:cTn>
                                        <p:tgtEl>
                                          <p:spTgt spid="19598">
                                            <p:txEl>
                                              <p:pRg st="0" end="0"/>
                                            </p:txEl>
                                          </p:spTgt>
                                        </p:tgtEl>
                                        <p:attrNameLst>
                                          <p:attrName>style.visibility</p:attrName>
                                        </p:attrNameLst>
                                      </p:cBhvr>
                                      <p:to>
                                        <p:strVal val="hidden"/>
                                      </p:to>
                                    </p:set>
                                  </p:childTnLst>
                                </p:cTn>
                              </p:par>
                              <p:par>
                                <p:cTn id="132" presetID="2" presetClass="exit" presetSubtype="4" fill="hold" nodeType="withEffect">
                                  <p:stCondLst>
                                    <p:cond delay="0"/>
                                  </p:stCondLst>
                                  <p:childTnLst>
                                    <p:anim calcmode="lin" valueType="num">
                                      <p:cBhvr additive="base">
                                        <p:cTn id="133" dur="500"/>
                                        <p:tgtEl>
                                          <p:spTgt spid="19598">
                                            <p:txEl>
                                              <p:pRg st="1" end="1"/>
                                            </p:txEl>
                                          </p:spTgt>
                                        </p:tgtEl>
                                        <p:attrNameLst>
                                          <p:attrName>ppt_x</p:attrName>
                                        </p:attrNameLst>
                                      </p:cBhvr>
                                      <p:tavLst>
                                        <p:tav tm="0">
                                          <p:val>
                                            <p:strVal val="ppt_x"/>
                                          </p:val>
                                        </p:tav>
                                        <p:tav tm="100000">
                                          <p:val>
                                            <p:strVal val="ppt_x"/>
                                          </p:val>
                                        </p:tav>
                                      </p:tavLst>
                                    </p:anim>
                                    <p:anim calcmode="lin" valueType="num">
                                      <p:cBhvr additive="base">
                                        <p:cTn id="134" dur="500"/>
                                        <p:tgtEl>
                                          <p:spTgt spid="19598">
                                            <p:txEl>
                                              <p:pRg st="1" end="1"/>
                                            </p:txEl>
                                          </p:spTgt>
                                        </p:tgtEl>
                                        <p:attrNameLst>
                                          <p:attrName>ppt_y</p:attrName>
                                        </p:attrNameLst>
                                      </p:cBhvr>
                                      <p:tavLst>
                                        <p:tav tm="0">
                                          <p:val>
                                            <p:strVal val="ppt_y"/>
                                          </p:val>
                                        </p:tav>
                                        <p:tav tm="100000">
                                          <p:val>
                                            <p:strVal val="1+ppt_h/2"/>
                                          </p:val>
                                        </p:tav>
                                      </p:tavLst>
                                    </p:anim>
                                    <p:set>
                                      <p:cBhvr>
                                        <p:cTn id="135" dur="1" fill="hold">
                                          <p:stCondLst>
                                            <p:cond delay="499"/>
                                          </p:stCondLst>
                                        </p:cTn>
                                        <p:tgtEl>
                                          <p:spTgt spid="19598">
                                            <p:txEl>
                                              <p:pRg st="1" end="1"/>
                                            </p:txEl>
                                          </p:spTgt>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5" presetClass="entr" presetSubtype="10" fill="hold" nodeType="clickEffect">
                                  <p:stCondLst>
                                    <p:cond delay="0"/>
                                  </p:stCondLst>
                                  <p:childTnLst>
                                    <p:set>
                                      <p:cBhvr>
                                        <p:cTn id="139" dur="1" fill="hold">
                                          <p:stCondLst>
                                            <p:cond delay="0"/>
                                          </p:stCondLst>
                                        </p:cTn>
                                        <p:tgtEl>
                                          <p:spTgt spid="19600">
                                            <p:txEl>
                                              <p:pRg st="0" end="0"/>
                                            </p:txEl>
                                          </p:spTgt>
                                        </p:tgtEl>
                                        <p:attrNameLst>
                                          <p:attrName>style.visibility</p:attrName>
                                        </p:attrNameLst>
                                      </p:cBhvr>
                                      <p:to>
                                        <p:strVal val="visible"/>
                                      </p:to>
                                    </p:set>
                                    <p:animEffect transition="in" filter="checkerboard(across)">
                                      <p:cBhvr>
                                        <p:cTn id="140" dur="500"/>
                                        <p:tgtEl>
                                          <p:spTgt spid="19600">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5" presetClass="entr" presetSubtype="10" fill="hold" nodeType="clickEffect">
                                  <p:stCondLst>
                                    <p:cond delay="0"/>
                                  </p:stCondLst>
                                  <p:childTnLst>
                                    <p:set>
                                      <p:cBhvr>
                                        <p:cTn id="144" dur="1" fill="hold">
                                          <p:stCondLst>
                                            <p:cond delay="0"/>
                                          </p:stCondLst>
                                        </p:cTn>
                                        <p:tgtEl>
                                          <p:spTgt spid="19600">
                                            <p:txEl>
                                              <p:pRg st="1" end="1"/>
                                            </p:txEl>
                                          </p:spTgt>
                                        </p:tgtEl>
                                        <p:attrNameLst>
                                          <p:attrName>style.visibility</p:attrName>
                                        </p:attrNameLst>
                                      </p:cBhvr>
                                      <p:to>
                                        <p:strVal val="visible"/>
                                      </p:to>
                                    </p:set>
                                    <p:animEffect transition="in" filter="checkerboard(across)">
                                      <p:cBhvr>
                                        <p:cTn id="145" dur="500"/>
                                        <p:tgtEl>
                                          <p:spTgt spid="19600">
                                            <p:txEl>
                                              <p:pRg st="1" end="1"/>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45" presetClass="entr" presetSubtype="0" fill="hold" nodeType="clickEffect">
                                  <p:stCondLst>
                                    <p:cond delay="0"/>
                                  </p:stCondLst>
                                  <p:iterate type="lt">
                                    <p:tmPct val="10000"/>
                                  </p:iterate>
                                  <p:childTnLst>
                                    <p:set>
                                      <p:cBhvr>
                                        <p:cTn id="149" dur="1" fill="hold">
                                          <p:stCondLst>
                                            <p:cond delay="0"/>
                                          </p:stCondLst>
                                        </p:cTn>
                                        <p:tgtEl>
                                          <p:spTgt spid="19601">
                                            <p:txEl>
                                              <p:pRg st="0" end="0"/>
                                            </p:txEl>
                                          </p:spTgt>
                                        </p:tgtEl>
                                        <p:attrNameLst>
                                          <p:attrName>style.visibility</p:attrName>
                                        </p:attrNameLst>
                                      </p:cBhvr>
                                      <p:to>
                                        <p:strVal val="visible"/>
                                      </p:to>
                                    </p:set>
                                    <p:animEffect transition="in" filter="fade">
                                      <p:cBhvr>
                                        <p:cTn id="150" dur="500"/>
                                        <p:tgtEl>
                                          <p:spTgt spid="19601">
                                            <p:txEl>
                                              <p:pRg st="0" end="0"/>
                                            </p:txEl>
                                          </p:spTgt>
                                        </p:tgtEl>
                                      </p:cBhvr>
                                    </p:animEffect>
                                    <p:anim calcmode="lin" valueType="num">
                                      <p:cBhvr>
                                        <p:cTn id="151" dur="500" fill="hold"/>
                                        <p:tgtEl>
                                          <p:spTgt spid="19601">
                                            <p:txEl>
                                              <p:pRg st="0" end="0"/>
                                            </p:txEl>
                                          </p:spTgt>
                                        </p:tgtEl>
                                        <p:attrNameLst>
                                          <p:attrName>ppt_w</p:attrName>
                                        </p:attrNameLst>
                                      </p:cBhvr>
                                      <p:tavLst>
                                        <p:tav tm="0" fmla="#ppt_w*sin(2.5*pi*$)">
                                          <p:val>
                                            <p:fltVal val="0"/>
                                          </p:val>
                                        </p:tav>
                                        <p:tav tm="100000">
                                          <p:val>
                                            <p:fltVal val="1"/>
                                          </p:val>
                                        </p:tav>
                                      </p:tavLst>
                                    </p:anim>
                                    <p:anim calcmode="lin" valueType="num">
                                      <p:cBhvr>
                                        <p:cTn id="152" dur="500" fill="hold"/>
                                        <p:tgtEl>
                                          <p:spTgt spid="19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xit" presetSubtype="4" fill="hold" nodeType="clickEffect">
                                  <p:stCondLst>
                                    <p:cond delay="0"/>
                                  </p:stCondLst>
                                  <p:childTnLst>
                                    <p:anim calcmode="lin" valueType="num">
                                      <p:cBhvr additive="base">
                                        <p:cTn id="156" dur="500"/>
                                        <p:tgtEl>
                                          <p:spTgt spid="19600">
                                            <p:txEl>
                                              <p:pRg st="0" end="0"/>
                                            </p:txEl>
                                          </p:spTgt>
                                        </p:tgtEl>
                                        <p:attrNameLst>
                                          <p:attrName>ppt_x</p:attrName>
                                        </p:attrNameLst>
                                      </p:cBhvr>
                                      <p:tavLst>
                                        <p:tav tm="0">
                                          <p:val>
                                            <p:strVal val="ppt_x"/>
                                          </p:val>
                                        </p:tav>
                                        <p:tav tm="100000">
                                          <p:val>
                                            <p:strVal val="ppt_x"/>
                                          </p:val>
                                        </p:tav>
                                      </p:tavLst>
                                    </p:anim>
                                    <p:anim calcmode="lin" valueType="num">
                                      <p:cBhvr additive="base">
                                        <p:cTn id="157" dur="500"/>
                                        <p:tgtEl>
                                          <p:spTgt spid="19600">
                                            <p:txEl>
                                              <p:pRg st="0" end="0"/>
                                            </p:txEl>
                                          </p:spTgt>
                                        </p:tgtEl>
                                        <p:attrNameLst>
                                          <p:attrName>ppt_y</p:attrName>
                                        </p:attrNameLst>
                                      </p:cBhvr>
                                      <p:tavLst>
                                        <p:tav tm="0">
                                          <p:val>
                                            <p:strVal val="ppt_y"/>
                                          </p:val>
                                        </p:tav>
                                        <p:tav tm="100000">
                                          <p:val>
                                            <p:strVal val="1+ppt_h/2"/>
                                          </p:val>
                                        </p:tav>
                                      </p:tavLst>
                                    </p:anim>
                                    <p:set>
                                      <p:cBhvr>
                                        <p:cTn id="158" dur="1" fill="hold">
                                          <p:stCondLst>
                                            <p:cond delay="499"/>
                                          </p:stCondLst>
                                        </p:cTn>
                                        <p:tgtEl>
                                          <p:spTgt spid="19600">
                                            <p:txEl>
                                              <p:pRg st="0" end="0"/>
                                            </p:txEl>
                                          </p:spTgt>
                                        </p:tgtEl>
                                        <p:attrNameLst>
                                          <p:attrName>style.visibility</p:attrName>
                                        </p:attrNameLst>
                                      </p:cBhvr>
                                      <p:to>
                                        <p:strVal val="hidden"/>
                                      </p:to>
                                    </p:set>
                                  </p:childTnLst>
                                </p:cTn>
                              </p:par>
                              <p:par>
                                <p:cTn id="159" presetID="2" presetClass="exit" presetSubtype="4" fill="hold" nodeType="withEffect">
                                  <p:stCondLst>
                                    <p:cond delay="0"/>
                                  </p:stCondLst>
                                  <p:childTnLst>
                                    <p:anim calcmode="lin" valueType="num">
                                      <p:cBhvr additive="base">
                                        <p:cTn id="160" dur="500"/>
                                        <p:tgtEl>
                                          <p:spTgt spid="19600">
                                            <p:txEl>
                                              <p:pRg st="1" end="1"/>
                                            </p:txEl>
                                          </p:spTgt>
                                        </p:tgtEl>
                                        <p:attrNameLst>
                                          <p:attrName>ppt_x</p:attrName>
                                        </p:attrNameLst>
                                      </p:cBhvr>
                                      <p:tavLst>
                                        <p:tav tm="0">
                                          <p:val>
                                            <p:strVal val="ppt_x"/>
                                          </p:val>
                                        </p:tav>
                                        <p:tav tm="100000">
                                          <p:val>
                                            <p:strVal val="ppt_x"/>
                                          </p:val>
                                        </p:tav>
                                      </p:tavLst>
                                    </p:anim>
                                    <p:anim calcmode="lin" valueType="num">
                                      <p:cBhvr additive="base">
                                        <p:cTn id="161" dur="500"/>
                                        <p:tgtEl>
                                          <p:spTgt spid="19600">
                                            <p:txEl>
                                              <p:pRg st="1" end="1"/>
                                            </p:txEl>
                                          </p:spTgt>
                                        </p:tgtEl>
                                        <p:attrNameLst>
                                          <p:attrName>ppt_y</p:attrName>
                                        </p:attrNameLst>
                                      </p:cBhvr>
                                      <p:tavLst>
                                        <p:tav tm="0">
                                          <p:val>
                                            <p:strVal val="ppt_y"/>
                                          </p:val>
                                        </p:tav>
                                        <p:tav tm="100000">
                                          <p:val>
                                            <p:strVal val="1+ppt_h/2"/>
                                          </p:val>
                                        </p:tav>
                                      </p:tavLst>
                                    </p:anim>
                                    <p:set>
                                      <p:cBhvr>
                                        <p:cTn id="162" dur="1" fill="hold">
                                          <p:stCondLst>
                                            <p:cond delay="499"/>
                                          </p:stCondLst>
                                        </p:cTn>
                                        <p:tgtEl>
                                          <p:spTgt spid="19600">
                                            <p:txEl>
                                              <p:pRg st="1" end="1"/>
                                            </p:txEl>
                                          </p:spTgt>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9602"/>
                                        </p:tgtEl>
                                        <p:attrNameLst>
                                          <p:attrName>style.visibility</p:attrName>
                                        </p:attrNameLst>
                                      </p:cBhvr>
                                      <p:to>
                                        <p:strVal val="visible"/>
                                      </p:to>
                                    </p:set>
                                    <p:animEffect transition="in" filter="fade">
                                      <p:cBhvr>
                                        <p:cTn id="167" dur="2000"/>
                                        <p:tgtEl>
                                          <p:spTgt spid="19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88" grpId="0"/>
      <p:bldP spid="1959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5073016"/>
            <a:ext cx="3177540" cy="11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6" y="4046220"/>
            <a:ext cx="3347084" cy="121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880" y="2920366"/>
            <a:ext cx="2667000"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 y="3150871"/>
            <a:ext cx="32194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2331720"/>
            <a:ext cx="3347086"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416" y="3000376"/>
            <a:ext cx="2577464" cy="7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891" y="1419226"/>
            <a:ext cx="3432810" cy="91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940" y="137160"/>
            <a:ext cx="3598546"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2440" y="1325880"/>
            <a:ext cx="2025016" cy="252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0521" y="5947411"/>
            <a:ext cx="2937510" cy="9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00976" y="4617721"/>
            <a:ext cx="361188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9801" y="3063240"/>
            <a:ext cx="2114550" cy="34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5271" y="1600200"/>
            <a:ext cx="370713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75270" y="1691641"/>
            <a:ext cx="3701416" cy="167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53351" y="868681"/>
            <a:ext cx="3653790"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01916" y="55246"/>
            <a:ext cx="3400424" cy="181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87416" y="1379220"/>
            <a:ext cx="205359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61611" y="2788920"/>
            <a:ext cx="174879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Kết quả hình ảnh cho lão hạc chết"/>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59" t="3739" r="4753" b="4109"/>
          <a:stretch>
            <a:fillRect/>
          </a:stretch>
        </p:blipFill>
        <p:spPr bwMode="auto">
          <a:xfrm>
            <a:off x="5446308" y="0"/>
            <a:ext cx="2444203" cy="1359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9" name="Picture 25" descr="Hình ảnh có liên quan"/>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58" r="13957"/>
          <a:stretch>
            <a:fillRect/>
          </a:stretch>
        </p:blipFill>
        <p:spPr bwMode="auto">
          <a:xfrm>
            <a:off x="6836678" y="3813669"/>
            <a:ext cx="1407641" cy="126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93940" y="5187602"/>
            <a:ext cx="1359260" cy="1624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7"/>
                                        </p:tgtEl>
                                        <p:attrNameLst>
                                          <p:attrName>style.visibility</p:attrName>
                                        </p:attrNameLst>
                                      </p:cBhvr>
                                      <p:to>
                                        <p:strVal val="visible"/>
                                      </p:to>
                                    </p:set>
                                    <p:animEffect transition="in" filter="barn(inVertical)">
                                      <p:cBhvr>
                                        <p:cTn id="15" dur="500"/>
                                        <p:tgtEl>
                                          <p:spTgt spid="215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par>
                                <p:cTn id="28" presetID="16" presetClass="entr" presetSubtype="21" fill="hold" nodeType="withEffect">
                                  <p:stCondLst>
                                    <p:cond delay="0"/>
                                  </p:stCondLst>
                                  <p:childTnLst>
                                    <p:set>
                                      <p:cBhvr>
                                        <p:cTn id="29" dur="1" fill="hold">
                                          <p:stCondLst>
                                            <p:cond delay="0"/>
                                          </p:stCondLst>
                                        </p:cTn>
                                        <p:tgtEl>
                                          <p:spTgt spid="21529"/>
                                        </p:tgtEl>
                                        <p:attrNameLst>
                                          <p:attrName>style.visibility</p:attrName>
                                        </p:attrNameLst>
                                      </p:cBhvr>
                                      <p:to>
                                        <p:strVal val="visible"/>
                                      </p:to>
                                    </p:set>
                                    <p:animEffect transition="in" filter="barn(inVertical)">
                                      <p:cBhvr>
                                        <p:cTn id="30" dur="500"/>
                                        <p:tgtEl>
                                          <p:spTgt spid="21529"/>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21513"/>
                                        </p:tgtEl>
                                        <p:attrNameLst>
                                          <p:attrName>style.visibility</p:attrName>
                                        </p:attrNameLst>
                                      </p:cBhvr>
                                      <p:to>
                                        <p:strVal val="visible"/>
                                      </p:to>
                                    </p:set>
                                    <p:animEffect transition="in" filter="wipe(left)">
                                      <p:cBhvr>
                                        <p:cTn id="34" dur="500"/>
                                        <p:tgtEl>
                                          <p:spTgt spid="215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right)">
                                      <p:cBhvr>
                                        <p:cTn id="56" dur="500"/>
                                        <p:tgtEl>
                                          <p:spTgt spid="21518"/>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right)">
                                      <p:cBhvr>
                                        <p:cTn id="60" dur="500"/>
                                        <p:tgtEl>
                                          <p:spTgt spid="215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1520"/>
                                        </p:tgtEl>
                                        <p:attrNameLst>
                                          <p:attrName>style.visibility</p:attrName>
                                        </p:attrNameLst>
                                      </p:cBhvr>
                                      <p:to>
                                        <p:strVal val="visible"/>
                                      </p:to>
                                    </p:set>
                                    <p:animEffect transition="in" filter="wipe(right)">
                                      <p:cBhvr>
                                        <p:cTn id="65" dur="500"/>
                                        <p:tgtEl>
                                          <p:spTgt spid="21520"/>
                                        </p:tgtEl>
                                      </p:cBhvr>
                                    </p:animEffect>
                                  </p:childTnLst>
                                </p:cTn>
                              </p:par>
                            </p:childTnLst>
                          </p:cTn>
                        </p:par>
                        <p:par>
                          <p:cTn id="66" fill="hold">
                            <p:stCondLst>
                              <p:cond delay="500"/>
                            </p:stCondLst>
                            <p:childTnLst>
                              <p:par>
                                <p:cTn id="67" presetID="22" presetClass="entr" presetSubtype="2" fill="hold" nodeType="after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childTnLst>
                          </p:cTn>
                        </p:par>
                        <p:par>
                          <p:cTn id="70" fill="hold">
                            <p:stCondLst>
                              <p:cond delay="1000"/>
                            </p:stCondLst>
                            <p:childTnLst>
                              <p:par>
                                <p:cTn id="71" presetID="22" presetClass="entr" presetSubtype="2" fill="hold" nodeType="afterEffect">
                                  <p:stCondLst>
                                    <p:cond delay="0"/>
                                  </p:stCondLst>
                                  <p:childTnLst>
                                    <p:set>
                                      <p:cBhvr>
                                        <p:cTn id="72" dur="1" fill="hold">
                                          <p:stCondLst>
                                            <p:cond delay="0"/>
                                          </p:stCondLst>
                                        </p:cTn>
                                        <p:tgtEl>
                                          <p:spTgt spid="21522"/>
                                        </p:tgtEl>
                                        <p:attrNameLst>
                                          <p:attrName>style.visibility</p:attrName>
                                        </p:attrNameLst>
                                      </p:cBhvr>
                                      <p:to>
                                        <p:strVal val="visible"/>
                                      </p:to>
                                    </p:set>
                                    <p:animEffect transition="in" filter="wipe(right)">
                                      <p:cBhvr>
                                        <p:cTn id="73" dur="500"/>
                                        <p:tgtEl>
                                          <p:spTgt spid="215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21523"/>
                                        </p:tgtEl>
                                        <p:attrNameLst>
                                          <p:attrName>style.visibility</p:attrName>
                                        </p:attrNameLst>
                                      </p:cBhvr>
                                      <p:to>
                                        <p:strVal val="visible"/>
                                      </p:to>
                                    </p:set>
                                    <p:animEffect transition="in" filter="wipe(right)">
                                      <p:cBhvr>
                                        <p:cTn id="78" dur="500"/>
                                        <p:tgtEl>
                                          <p:spTgt spid="21523"/>
                                        </p:tgtEl>
                                      </p:cBhvr>
                                    </p:animEffect>
                                  </p:childTnLst>
                                </p:cTn>
                              </p:par>
                              <p:par>
                                <p:cTn id="79" presetID="16" presetClass="entr" presetSubtype="21" fill="hold" nodeType="withEffect">
                                  <p:stCondLst>
                                    <p:cond delay="0"/>
                                  </p:stCondLst>
                                  <p:childTnLst>
                                    <p:set>
                                      <p:cBhvr>
                                        <p:cTn id="80" dur="1" fill="hold">
                                          <p:stCondLst>
                                            <p:cond delay="0"/>
                                          </p:stCondLst>
                                        </p:cTn>
                                        <p:tgtEl>
                                          <p:spTgt spid="21532"/>
                                        </p:tgtEl>
                                        <p:attrNameLst>
                                          <p:attrName>style.visibility</p:attrName>
                                        </p:attrNameLst>
                                      </p:cBhvr>
                                      <p:to>
                                        <p:strVal val="visible"/>
                                      </p:to>
                                    </p:set>
                                    <p:animEffect transition="in" filter="barn(inVertical)">
                                      <p:cBhvr>
                                        <p:cTn id="81" dur="500"/>
                                        <p:tgtEl>
                                          <p:spTgt spid="21532"/>
                                        </p:tgtEl>
                                      </p:cBhvr>
                                    </p:animEffect>
                                  </p:childTnLst>
                                </p:cTn>
                              </p:par>
                            </p:childTnLst>
                          </p:cTn>
                        </p:par>
                        <p:par>
                          <p:cTn id="82" fill="hold">
                            <p:stCondLst>
                              <p:cond delay="500"/>
                            </p:stCondLst>
                            <p:childTnLst>
                              <p:par>
                                <p:cTn id="83" presetID="22" presetClass="entr" presetSubtype="2" fill="hold" nodeType="afterEffect">
                                  <p:stCondLst>
                                    <p:cond delay="0"/>
                                  </p:stCondLst>
                                  <p:childTnLst>
                                    <p:set>
                                      <p:cBhvr>
                                        <p:cTn id="84" dur="1" fill="hold">
                                          <p:stCondLst>
                                            <p:cond delay="0"/>
                                          </p:stCondLst>
                                        </p:cTn>
                                        <p:tgtEl>
                                          <p:spTgt spid="21524"/>
                                        </p:tgtEl>
                                        <p:attrNameLst>
                                          <p:attrName>style.visibility</p:attrName>
                                        </p:attrNameLst>
                                      </p:cBhvr>
                                      <p:to>
                                        <p:strVal val="visible"/>
                                      </p:to>
                                    </p:set>
                                    <p:animEffect transition="in" filter="wipe(right)">
                                      <p:cBhvr>
                                        <p:cTn id="85" dur="500"/>
                                        <p:tgtEl>
                                          <p:spTgt spid="21524"/>
                                        </p:tgtEl>
                                      </p:cBhvr>
                                    </p:animEffect>
                                  </p:childTnLst>
                                </p:cTn>
                              </p:par>
                            </p:childTnLst>
                          </p:cTn>
                        </p:par>
                        <p:par>
                          <p:cTn id="86" fill="hold">
                            <p:stCondLst>
                              <p:cond delay="1000"/>
                            </p:stCondLst>
                            <p:childTnLst>
                              <p:par>
                                <p:cTn id="87" presetID="22" presetClass="entr" presetSubtype="2" fill="hold" nodeType="after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right)">
                                      <p:cBhvr>
                                        <p:cTn id="89"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532262"/>
            <a:ext cx="11262167" cy="5953705"/>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6673"/>
            <a:ext cx="9732660" cy="2353078"/>
          </a:xfrm>
          <a:prstGeom prst="rect">
            <a:avLst/>
          </a:prstGeom>
        </p:spPr>
      </p:pic>
      <p:pic>
        <p:nvPicPr>
          <p:cNvPr id="5" name="图片 35"/>
          <p:cNvPicPr>
            <a:picLocks noChangeAspect="1"/>
          </p:cNvPicPr>
          <p:nvPr/>
        </p:nvPicPr>
        <p:blipFill>
          <a:blip r:embed="rId3">
            <a:extLst>
              <a:ext uri="{BEBA8EAE-BF5A-486C-A8C5-ECC9F3942E4B}">
                <a14:imgProps xmlns:a14="http://schemas.microsoft.com/office/drawing/2010/main">
                  <a14:imgLayer r:embed="rId4">
                    <a14:imgEffect>
                      <a14:saturation sat="130000"/>
                    </a14:imgEffect>
                  </a14:imgLayer>
                </a14:imgProps>
              </a:ext>
              <a:ext uri="{28A0092B-C50C-407E-A947-70E740481C1C}">
                <a14:useLocalDpi xmlns:a14="http://schemas.microsoft.com/office/drawing/2010/main" val="0"/>
              </a:ext>
            </a:extLst>
          </a:blip>
          <a:stretch>
            <a:fillRect/>
          </a:stretch>
        </p:blipFill>
        <p:spPr>
          <a:xfrm>
            <a:off x="6614565" y="3603010"/>
            <a:ext cx="5163453" cy="2881054"/>
          </a:xfrm>
          <a:prstGeom prst="rect">
            <a:avLst/>
          </a:prstGeom>
        </p:spPr>
      </p:pic>
      <p:pic>
        <p:nvPicPr>
          <p:cNvPr id="6" name="图片 36"/>
          <p:cNvPicPr>
            <a:picLocks noChangeAspect="1"/>
          </p:cNvPicPr>
          <p:nvPr/>
        </p:nvPicPr>
        <p:blipFill>
          <a:blip r:embed="rId5">
            <a:extLst>
              <a:ext uri="{BEBA8EAE-BF5A-486C-A8C5-ECC9F3942E4B}">
                <a14:imgProps xmlns:a14="http://schemas.microsoft.com/office/drawing/2010/main">
                  <a14:imgLayer r:embed="rId6">
                    <a14:imgEffect>
                      <a14:saturation sat="135000"/>
                    </a14:imgEffect>
                  </a14:imgLayer>
                </a14:imgProps>
              </a:ext>
              <a:ext uri="{28A0092B-C50C-407E-A947-70E740481C1C}">
                <a14:useLocalDpi xmlns:a14="http://schemas.microsoft.com/office/drawing/2010/main" val="0"/>
              </a:ext>
            </a:extLst>
          </a:blip>
          <a:stretch>
            <a:fillRect/>
          </a:stretch>
        </p:blipFill>
        <p:spPr>
          <a:xfrm>
            <a:off x="4514153" y="4721199"/>
            <a:ext cx="7639689" cy="2151014"/>
          </a:xfrm>
          <a:prstGeom prst="rect">
            <a:avLst/>
          </a:prstGeom>
        </p:spPr>
      </p:pic>
      <p:pic>
        <p:nvPicPr>
          <p:cNvPr id="7" name="图片 37"/>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0" y="5558406"/>
            <a:ext cx="7332223" cy="1489045"/>
          </a:xfrm>
          <a:prstGeom prst="rect">
            <a:avLst/>
          </a:prstGeom>
        </p:spPr>
      </p:pic>
      <p:pic>
        <p:nvPicPr>
          <p:cNvPr id="8" name="图片 38"/>
          <p:cNvPicPr>
            <a:picLocks noChangeAspect="1"/>
          </p:cNvPicPr>
          <p:nvPr/>
        </p:nvPicPr>
        <p:blipFill>
          <a:blip r:embed="rId9">
            <a:extLst>
              <a:ext uri="{BEBA8EAE-BF5A-486C-A8C5-ECC9F3942E4B}">
                <a14:imgProps xmlns:a14="http://schemas.microsoft.com/office/drawing/2010/main">
                  <a14:imgLayer r:embed="rId10">
                    <a14:imgEffect>
                      <a14:saturation sat="135000"/>
                    </a14:imgEffect>
                  </a14:imgLayer>
                </a14:imgProps>
              </a:ext>
              <a:ext uri="{28A0092B-C50C-407E-A947-70E740481C1C}">
                <a14:useLocalDpi xmlns:a14="http://schemas.microsoft.com/office/drawing/2010/main" val="0"/>
              </a:ext>
            </a:extLst>
          </a:blip>
          <a:stretch>
            <a:fillRect/>
          </a:stretch>
        </p:blipFill>
        <p:spPr>
          <a:xfrm>
            <a:off x="3496123" y="5773879"/>
            <a:ext cx="8695877" cy="1427491"/>
          </a:xfrm>
          <a:prstGeom prst="rect">
            <a:avLst/>
          </a:prstGeom>
        </p:spPr>
      </p:pic>
      <p:pic>
        <p:nvPicPr>
          <p:cNvPr id="9" name="图片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499" y="4933436"/>
            <a:ext cx="3746699" cy="1610001"/>
          </a:xfrm>
          <a:prstGeom prst="rect">
            <a:avLst/>
          </a:prstGeom>
        </p:spPr>
      </p:pic>
      <p:pic>
        <p:nvPicPr>
          <p:cNvPr id="10" name="图片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8757" y="3677579"/>
            <a:ext cx="2820183" cy="2985346"/>
          </a:xfrm>
          <a:prstGeom prst="rect">
            <a:avLst/>
          </a:prstGeom>
        </p:spPr>
      </p:pic>
      <p:pic>
        <p:nvPicPr>
          <p:cNvPr id="11" name="图片 4"/>
          <p:cNvPicPr>
            <a:picLocks noChangeAspect="1"/>
          </p:cNvPicPr>
          <p:nvPr/>
        </p:nvPicPr>
        <p:blipFill rotWithShape="1">
          <a:blip r:embed="rId13">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l="10136" r="7853" b="35395"/>
          <a:stretch>
            <a:fillRect/>
          </a:stretch>
        </p:blipFill>
        <p:spPr>
          <a:xfrm>
            <a:off x="5779465" y="3972020"/>
            <a:ext cx="5930224" cy="2858684"/>
          </a:xfrm>
          <a:prstGeom prst="rect">
            <a:avLst/>
          </a:prstGeom>
        </p:spPr>
      </p:pic>
      <p:sp>
        <p:nvSpPr>
          <p:cNvPr id="12" name="Text Box 6"/>
          <p:cNvSpPr txBox="1">
            <a:spLocks noChangeArrowheads="1"/>
          </p:cNvSpPr>
          <p:nvPr/>
        </p:nvSpPr>
        <p:spPr bwMode="auto">
          <a:xfrm>
            <a:off x="1163001" y="1165488"/>
            <a:ext cx="10082756" cy="2262158"/>
          </a:xfrm>
          <a:prstGeom prst="rect">
            <a:avLst/>
          </a:prstGeom>
          <a:noFill/>
          <a:ln w="9525">
            <a:noFill/>
            <a:miter lim="800000"/>
          </a:ln>
        </p:spPr>
        <p:txBody>
          <a:bodyPr wrap="square">
            <a:spAutoFit/>
          </a:body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tập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về</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nhà</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900" b="1" dirty="0">
                <a:solidFill>
                  <a:srgbClr val="FF0000"/>
                </a:solidFill>
                <a:latin typeface="Times New Roman" panose="02020603050405020304" pitchFamily="18" charset="0"/>
                <a:cs typeface="Times New Roman" panose="02020603050405020304" pitchFamily="18" charset="0"/>
              </a:rPr>
              <a:t> </a:t>
            </a:r>
            <a:endParaRPr lang="en-US" altLang="en-US" sz="9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3200" dirty="0" err="1">
                <a:solidFill>
                  <a:srgbClr val="0000FF"/>
                </a:solidFill>
                <a:latin typeface="Times New Roman" panose="02020603050405020304" pitchFamily="18" charset="0"/>
                <a:cs typeface="Times New Roman" panose="02020603050405020304" pitchFamily="18" charset="0"/>
              </a:rPr>
              <a:t>Hãy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viết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đoạn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văn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khoảng</a:t>
            </a:r>
            <a:r>
              <a:rPr lang="en-US" altLang="en-US" sz="3200" dirty="0">
                <a:solidFill>
                  <a:srgbClr val="0000FF"/>
                </a:solidFill>
                <a:latin typeface="Times New Roman" panose="02020603050405020304" pitchFamily="18" charset="0"/>
                <a:cs typeface="Times New Roman" panose="02020603050405020304" pitchFamily="18" charset="0"/>
              </a:rPr>
              <a:t> 4-5 </a:t>
            </a:r>
            <a:r>
              <a:rPr lang="en-US" altLang="en-US" sz="3200" dirty="0" err="1">
                <a:solidFill>
                  <a:srgbClr val="0000FF"/>
                </a:solidFill>
                <a:latin typeface="Times New Roman" panose="02020603050405020304" pitchFamily="18" charset="0"/>
                <a:cs typeface="Times New Roman" panose="02020603050405020304" pitchFamily="18" charset="0"/>
              </a:rPr>
              <a:t>câu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nêu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nghĩ</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của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em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về</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cảnh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đẹp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của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quê</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hương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đoạn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văn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có</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sử</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dụng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câu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thán</a:t>
            </a:r>
            <a:r>
              <a:rPr lang="en-US" altLang="en-US" sz="3200" dirty="0">
                <a:solidFill>
                  <a:srgbClr val="0000FF"/>
                </a:solidFill>
                <a:latin typeface="Times New Roman" panose="02020603050405020304" pitchFamily="18" charset="0"/>
                <a:cs typeface="Times New Roman" panose="02020603050405020304" pitchFamily="18" charset="0"/>
              </a:rPr>
              <a:t>.</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1"/>
                                        </p:tgtEl>
                                        <p:attrNameLst>
                                          <p:attrName>r</p:attrName>
                                        </p:attrNameLst>
                                      </p:cBhvr>
                                    </p:animRot>
                                    <p:animRot by="-240000">
                                      <p:cBhvr>
                                        <p:cTn id="12" dur="700" fill="hold">
                                          <p:stCondLst>
                                            <p:cond delay="700"/>
                                          </p:stCondLst>
                                        </p:cTn>
                                        <p:tgtEl>
                                          <p:spTgt spid="11"/>
                                        </p:tgtEl>
                                        <p:attrNameLst>
                                          <p:attrName>r</p:attrName>
                                        </p:attrNameLst>
                                      </p:cBhvr>
                                    </p:animRot>
                                    <p:animRot by="240000">
                                      <p:cBhvr>
                                        <p:cTn id="13" dur="700" fill="hold">
                                          <p:stCondLst>
                                            <p:cond delay="1400"/>
                                          </p:stCondLst>
                                        </p:cTn>
                                        <p:tgtEl>
                                          <p:spTgt spid="11"/>
                                        </p:tgtEl>
                                        <p:attrNameLst>
                                          <p:attrName>r</p:attrName>
                                        </p:attrNameLst>
                                      </p:cBhvr>
                                    </p:animRot>
                                    <p:animRot by="-240000">
                                      <p:cBhvr>
                                        <p:cTn id="14" dur="700" fill="hold">
                                          <p:stCondLst>
                                            <p:cond delay="2100"/>
                                          </p:stCondLst>
                                        </p:cTn>
                                        <p:tgtEl>
                                          <p:spTgt spid="11"/>
                                        </p:tgtEl>
                                        <p:attrNameLst>
                                          <p:attrName>r</p:attrName>
                                        </p:attrNameLst>
                                      </p:cBhvr>
                                    </p:animRot>
                                    <p:animRot by="120000">
                                      <p:cBhvr>
                                        <p:cTn id="15" dur="700" fill="hold">
                                          <p:stCondLst>
                                            <p:cond delay="28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edg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642485" y="627628"/>
            <a:ext cx="10999059" cy="5650346"/>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1" descr="59af418a3766c"/>
          <p:cNvPicPr/>
          <p:nvPr/>
        </p:nvPicPr>
        <p:blipFill>
          <a:blip r:embed="rId2"/>
          <a:stretch>
            <a:fillRect/>
          </a:stretch>
        </p:blipFill>
        <p:spPr>
          <a:xfrm>
            <a:off x="0" y="3698543"/>
            <a:ext cx="3316406" cy="3159457"/>
          </a:xfrm>
          <a:prstGeom prst="rect">
            <a:avLst/>
          </a:prstGeom>
        </p:spPr>
      </p:pic>
      <p:pic>
        <p:nvPicPr>
          <p:cNvPr id="5" name="图片 66"/>
          <p:cNvPicPr>
            <a:picLocks noChangeAspect="1"/>
          </p:cNvPicPr>
          <p:nvPr/>
        </p:nvPicPr>
        <p:blipFill>
          <a:blip r:embed="rId3"/>
          <a:stretch>
            <a:fillRect/>
          </a:stretch>
        </p:blipFill>
        <p:spPr>
          <a:xfrm>
            <a:off x="3767918" y="520894"/>
            <a:ext cx="4011305" cy="1520726"/>
          </a:xfrm>
          <a:prstGeom prst="rect">
            <a:avLst/>
          </a:prstGeom>
        </p:spPr>
      </p:pic>
      <p:sp>
        <p:nvSpPr>
          <p:cNvPr id="6" name="品 10"/>
          <p:cNvSpPr txBox="1"/>
          <p:nvPr/>
        </p:nvSpPr>
        <p:spPr>
          <a:xfrm>
            <a:off x="3875965" y="1175289"/>
            <a:ext cx="3753134" cy="646331"/>
          </a:xfrm>
          <a:prstGeom prst="rect">
            <a:avLst/>
          </a:prstGeom>
          <a:noFill/>
        </p:spPr>
        <p:txBody>
          <a:bodyPr wrap="square" rtlCol="0">
            <a:spAutoFit/>
          </a:bodyPr>
          <a:lstStyle/>
          <a:p>
            <a:pPr algn="ct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Hướng</a:t>
            </a:r>
            <a:r>
              <a:rPr lang="en-US" altLang="zh-CN"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dẫn</a:t>
            </a:r>
            <a:r>
              <a:rPr lang="en-US" altLang="zh-CN"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tự</a:t>
            </a:r>
            <a:r>
              <a:rPr lang="en-US" altLang="zh-CN"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học</a:t>
            </a:r>
            <a:endParaRPr lang="zh-CN" altLang="en-US"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7" name="TextBox 6"/>
          <p:cNvSpPr txBox="1"/>
          <p:nvPr/>
        </p:nvSpPr>
        <p:spPr>
          <a:xfrm>
            <a:off x="1451200" y="2579428"/>
            <a:ext cx="9424055" cy="646331"/>
          </a:xfrm>
          <a:prstGeom prst="rect">
            <a:avLst/>
          </a:prstGeom>
          <a:noFill/>
        </p:spPr>
        <p:txBody>
          <a:bodyPr wrap="none" rtlCol="0">
            <a:spAutoFit/>
          </a:bodyPr>
          <a:lstStyle/>
          <a:p>
            <a:pPr>
              <a:buFont typeface="Wingdings" panose="05000000000000000000" pitchFamily="2" charset="2"/>
              <a:buChar char="v"/>
            </a:pP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Vẽ</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sơ</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đồ</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tư</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duy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tổng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kết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r>
              <a:rPr lang="en-US" sz="3600" b="1" i="1" dirty="0">
                <a:latin typeface="Times New Roman" panose="02020603050405020304" pitchFamily="18" charset="0"/>
                <a:cs typeface="Times New Roman" panose="02020603050405020304" pitchFamily="18" charset="0"/>
              </a:rPr>
              <a:t> + </a:t>
            </a:r>
            <a:r>
              <a:rPr lang="en-US" sz="3600" b="1" i="1" dirty="0" err="1">
                <a:latin typeface="Times New Roman" panose="02020603050405020304" pitchFamily="18" charset="0"/>
                <a:cs typeface="Times New Roman" panose="02020603050405020304" pitchFamily="18" charset="0"/>
              </a:rPr>
              <a:t>Lấy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ví</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dụ</a:t>
            </a:r>
            <a:endParaRPr lang="en-US" sz="36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509472" y="3700822"/>
            <a:ext cx="8682528" cy="646331"/>
          </a:xfrm>
          <a:prstGeom prst="rect">
            <a:avLst/>
          </a:prstGeom>
          <a:noFill/>
        </p:spPr>
        <p:txBody>
          <a:bodyPr wrap="square" rtlCol="0">
            <a:spAutoFit/>
          </a:bodyPr>
          <a:lstStyle/>
          <a:p>
            <a:pPr>
              <a:buFont typeface="Wingdings" panose="05000000000000000000" pitchFamily="2" charset="2"/>
              <a:buChar char="v"/>
            </a:pP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Hoàn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thiện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tập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vở</a:t>
            </a:r>
            <a:endParaRPr lang="en-US" sz="3600" b="1"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013013" y="4822212"/>
            <a:ext cx="5686841" cy="646331"/>
          </a:xfrm>
          <a:prstGeom prst="rect">
            <a:avLst/>
          </a:prstGeom>
          <a:noFill/>
        </p:spPr>
        <p:txBody>
          <a:bodyPr wrap="square" rtlCol="0">
            <a:spAutoFit/>
          </a:bodyPr>
          <a:lstStyle/>
          <a:p>
            <a:pPr>
              <a:buFont typeface="Wingdings" panose="05000000000000000000" pitchFamily="2" charset="2"/>
              <a:buChar char="v"/>
            </a:pP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Soạn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Câu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trần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thuật</a:t>
            </a:r>
            <a:endParaRPr lang="en-US" sz="3600" b="1" i="1" dirty="0">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from="(-#ppt_w/2)" to="(#ppt_x)" calcmode="lin" valueType="num">
                                      <p:cBhvr>
                                        <p:cTn id="26" dur="600" fill="hold">
                                          <p:stCondLst>
                                            <p:cond delay="0"/>
                                          </p:stCondLst>
                                        </p:cTn>
                                        <p:tgtEl>
                                          <p:spTgt spid="7"/>
                                        </p:tgtEl>
                                        <p:attrNameLst>
                                          <p:attrName>ppt_x</p:attrName>
                                        </p:attrNameLst>
                                      </p:cBhvr>
                                    </p:anim>
                                    <p:anim from="0" to="-1.0" calcmode="lin" valueType="num">
                                      <p:cBhvr>
                                        <p:cTn id="27" dur="200" decel="50000" autoRev="1" fill="hold">
                                          <p:stCondLst>
                                            <p:cond delay="600"/>
                                          </p:stCondLst>
                                        </p:cTn>
                                        <p:tgtEl>
                                          <p:spTgt spid="7"/>
                                        </p:tgtEl>
                                        <p:attrNameLst>
                                          <p:attrName>xshear</p:attrName>
                                        </p:attrNameLst>
                                      </p:cBhvr>
                                    </p:anim>
                                    <p:animScale>
                                      <p:cBhvr>
                                        <p:cTn id="28" dur="200" decel="100000" autoRev="1" fill="hold">
                                          <p:stCondLst>
                                            <p:cond delay="600"/>
                                          </p:stCondLst>
                                        </p:cTn>
                                        <p:tgtEl>
                                          <p:spTgt spid="7"/>
                                        </p:tgtEl>
                                      </p:cBhvr>
                                      <p:from x="100000" y="100000"/>
                                      <p:to x="80000" y="100000"/>
                                    </p:animScale>
                                    <p:anim by="(#ppt_h/3+#ppt_w*0.1)" calcmode="lin" valueType="num">
                                      <p:cBhvr additive="sum">
                                        <p:cTn id="29" dur="200" decel="100000" autoRev="1" fill="hold">
                                          <p:stCondLst>
                                            <p:cond delay="600"/>
                                          </p:stCondLst>
                                        </p:cTn>
                                        <p:tgtEl>
                                          <p:spTgt spid="7"/>
                                        </p:tgtEl>
                                        <p:attrNameLst>
                                          <p:attrName>ppt_x</p:attrName>
                                        </p:attrNameLst>
                                      </p:cBhvr>
                                    </p:anim>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from="(-#ppt_w/2)" to="(#ppt_x)" calcmode="lin" valueType="num">
                                      <p:cBhvr>
                                        <p:cTn id="34" dur="600" fill="hold">
                                          <p:stCondLst>
                                            <p:cond delay="0"/>
                                          </p:stCondLst>
                                        </p:cTn>
                                        <p:tgtEl>
                                          <p:spTgt spid="8"/>
                                        </p:tgtEl>
                                        <p:attrNameLst>
                                          <p:attrName>ppt_x</p:attrName>
                                        </p:attrNameLst>
                                      </p:cBhvr>
                                    </p:anim>
                                    <p:anim from="0" to="-1.0" calcmode="lin" valueType="num">
                                      <p:cBhvr>
                                        <p:cTn id="35" dur="200" decel="50000" autoRev="1" fill="hold">
                                          <p:stCondLst>
                                            <p:cond delay="600"/>
                                          </p:stCondLst>
                                        </p:cTn>
                                        <p:tgtEl>
                                          <p:spTgt spid="8"/>
                                        </p:tgtEl>
                                        <p:attrNameLst>
                                          <p:attrName>xshear</p:attrName>
                                        </p:attrNameLst>
                                      </p:cBhvr>
                                    </p:anim>
                                    <p:animScale>
                                      <p:cBhvr>
                                        <p:cTn id="36" dur="200" decel="100000" autoRev="1" fill="hold">
                                          <p:stCondLst>
                                            <p:cond delay="600"/>
                                          </p:stCondLst>
                                        </p:cTn>
                                        <p:tgtEl>
                                          <p:spTgt spid="8"/>
                                        </p:tgtEl>
                                      </p:cBhvr>
                                      <p:from x="100000" y="100000"/>
                                      <p:to x="80000" y="100000"/>
                                    </p:animScale>
                                    <p:anim by="(#ppt_h/3+#ppt_w*0.1)" calcmode="lin" valueType="num">
                                      <p:cBhvr additive="sum">
                                        <p:cTn id="37" dur="200" decel="100000" autoRev="1" fill="hold">
                                          <p:stCondLst>
                                            <p:cond delay="600"/>
                                          </p:stCondLst>
                                        </p:cTn>
                                        <p:tgtEl>
                                          <p:spTgt spid="8"/>
                                        </p:tgtEl>
                                        <p:attrNameLst>
                                          <p:attrName>ppt_x</p:attrName>
                                        </p:attrNameLst>
                                      </p:cBhvr>
                                    </p:anim>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from="(-#ppt_w/2)" to="(#ppt_x)" calcmode="lin" valueType="num">
                                      <p:cBhvr>
                                        <p:cTn id="42" dur="600" fill="hold">
                                          <p:stCondLst>
                                            <p:cond delay="0"/>
                                          </p:stCondLst>
                                        </p:cTn>
                                        <p:tgtEl>
                                          <p:spTgt spid="9"/>
                                        </p:tgtEl>
                                        <p:attrNameLst>
                                          <p:attrName>ppt_x</p:attrName>
                                        </p:attrNameLst>
                                      </p:cBhvr>
                                    </p:anim>
                                    <p:anim from="0" to="-1.0" calcmode="lin" valueType="num">
                                      <p:cBhvr>
                                        <p:cTn id="43" dur="200" decel="50000" autoRev="1" fill="hold">
                                          <p:stCondLst>
                                            <p:cond delay="600"/>
                                          </p:stCondLst>
                                        </p:cTn>
                                        <p:tgtEl>
                                          <p:spTgt spid="9"/>
                                        </p:tgtEl>
                                        <p:attrNameLst>
                                          <p:attrName>xshear</p:attrName>
                                        </p:attrNameLst>
                                      </p:cBhvr>
                                    </p:anim>
                                    <p:animScale>
                                      <p:cBhvr>
                                        <p:cTn id="44" dur="200" decel="100000" autoRev="1" fill="hold">
                                          <p:stCondLst>
                                            <p:cond delay="600"/>
                                          </p:stCondLst>
                                        </p:cTn>
                                        <p:tgtEl>
                                          <p:spTgt spid="9"/>
                                        </p:tgtEl>
                                      </p:cBhvr>
                                      <p:from x="100000" y="100000"/>
                                      <p:to x="80000" y="100000"/>
                                    </p:animScale>
                                    <p:anim by="(#ppt_h/3+#ppt_w*0.1)" calcmode="lin" valueType="num">
                                      <p:cBhvr additive="sum">
                                        <p:cTn id="45"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217" y="-182880"/>
            <a:ext cx="12341971" cy="430002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79217" y="672492"/>
            <a:ext cx="12331386" cy="3451511"/>
          </a:xfrm>
          <a:prstGeom prst="rect">
            <a:avLst/>
          </a:prstGeom>
        </p:spPr>
      </p:pic>
      <p:sp>
        <p:nvSpPr>
          <p:cNvPr id="476" name="椭圆 475"/>
          <p:cNvSpPr/>
          <p:nvPr/>
        </p:nvSpPr>
        <p:spPr>
          <a:xfrm>
            <a:off x="5234045" y="3540837"/>
            <a:ext cx="1150497" cy="11504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5" name="图片 474"/>
          <p:cNvPicPr>
            <a:picLocks noChangeAspect="1"/>
          </p:cNvPicPr>
          <p:nvPr/>
        </p:nvPicPr>
        <p:blipFill>
          <a:blip r:embed="rId2"/>
          <a:stretch>
            <a:fillRect/>
          </a:stretch>
        </p:blipFill>
        <p:spPr>
          <a:xfrm>
            <a:off x="5427363" y="3774997"/>
            <a:ext cx="821284" cy="738842"/>
          </a:xfrm>
          <a:prstGeom prst="rect">
            <a:avLst/>
          </a:prstGeom>
        </p:spPr>
      </p:pic>
      <p:sp>
        <p:nvSpPr>
          <p:cNvPr id="9" name="TextBox 12"/>
          <p:cNvSpPr txBox="1"/>
          <p:nvPr/>
        </p:nvSpPr>
        <p:spPr>
          <a:xfrm>
            <a:off x="-95533" y="5042642"/>
            <a:ext cx="12369421" cy="1123380"/>
          </a:xfrm>
          <a:prstGeom prst="rect">
            <a:avLst/>
          </a:prstGeom>
          <a:noFill/>
        </p:spPr>
        <p:txBody>
          <a:bodyPr wrap="square" lIns="121917" tIns="60958" rIns="121917" bIns="60958" rtlCol="0">
            <a:spAutoFit/>
          </a:bodyPr>
          <a:lstStyle/>
          <a:p>
            <a:pPr algn="ctr">
              <a:buFontTx/>
              <a:buNone/>
            </a:pPr>
            <a:r>
              <a:rPr lang="en-US" sz="6500" dirty="0" err="1">
                <a:solidFill>
                  <a:srgbClr val="FF0000"/>
                </a:solidFill>
                <a:latin typeface="Amazone" pitchFamily="66" charset="0"/>
              </a:rPr>
              <a:t>Xin</a:t>
            </a:r>
            <a:r>
              <a:rPr lang="en-US" sz="6500" dirty="0">
                <a:solidFill>
                  <a:srgbClr val="FF0000"/>
                </a:solidFill>
                <a:latin typeface="Amazone" pitchFamily="66" charset="0"/>
              </a:rPr>
              <a:t> </a:t>
            </a:r>
            <a:r>
              <a:rPr lang="en-US" sz="6500" dirty="0" err="1">
                <a:solidFill>
                  <a:srgbClr val="FF0000"/>
                </a:solidFill>
                <a:latin typeface="Amazone" pitchFamily="66" charset="0"/>
              </a:rPr>
              <a:t>cảm</a:t>
            </a:r>
            <a:r>
              <a:rPr lang="en-US" sz="6500" dirty="0">
                <a:solidFill>
                  <a:srgbClr val="FF0000"/>
                </a:solidFill>
                <a:latin typeface="Amazone" pitchFamily="66" charset="0"/>
              </a:rPr>
              <a:t> </a:t>
            </a:r>
            <a:r>
              <a:rPr lang="en-US" sz="6500" dirty="0" err="1">
                <a:solidFill>
                  <a:srgbClr val="FF0000"/>
                </a:solidFill>
                <a:latin typeface="Amazone" pitchFamily="66" charset="0"/>
              </a:rPr>
              <a:t>ơn</a:t>
            </a:r>
            <a:r>
              <a:rPr lang="en-US" sz="6500" dirty="0">
                <a:solidFill>
                  <a:srgbClr val="FF0000"/>
                </a:solidFill>
                <a:latin typeface="Amazone" pitchFamily="66" charset="0"/>
              </a:rPr>
              <a:t> </a:t>
            </a:r>
            <a:r>
              <a:rPr lang="en-US" sz="6500" dirty="0" err="1">
                <a:solidFill>
                  <a:srgbClr val="FF0000"/>
                </a:solidFill>
                <a:latin typeface="Amazone" pitchFamily="66" charset="0"/>
              </a:rPr>
              <a:t>quý</a:t>
            </a:r>
            <a:r>
              <a:rPr lang="en-US" sz="6500" dirty="0">
                <a:solidFill>
                  <a:srgbClr val="FF0000"/>
                </a:solidFill>
                <a:latin typeface="Amazone" pitchFamily="66" charset="0"/>
              </a:rPr>
              <a:t> </a:t>
            </a:r>
            <a:r>
              <a:rPr lang="en-US" sz="6500" dirty="0" err="1">
                <a:solidFill>
                  <a:srgbClr val="FF0000"/>
                </a:solidFill>
                <a:latin typeface="Amazone" pitchFamily="66" charset="0"/>
              </a:rPr>
              <a:t>thầy</a:t>
            </a:r>
            <a:r>
              <a:rPr lang="en-US" sz="6500" dirty="0">
                <a:solidFill>
                  <a:srgbClr val="FF0000"/>
                </a:solidFill>
                <a:latin typeface="Amazone" pitchFamily="66" charset="0"/>
              </a:rPr>
              <a:t> </a:t>
            </a:r>
            <a:r>
              <a:rPr lang="en-US" sz="6500" dirty="0" err="1">
                <a:solidFill>
                  <a:srgbClr val="FF0000"/>
                </a:solidFill>
                <a:latin typeface="Amazone" pitchFamily="66" charset="0"/>
              </a:rPr>
              <a:t>cô</a:t>
            </a:r>
            <a:r>
              <a:rPr lang="en-US" sz="6500" dirty="0">
                <a:solidFill>
                  <a:srgbClr val="FF0000"/>
                </a:solidFill>
                <a:latin typeface="Amazone" pitchFamily="66" charset="0"/>
              </a:rPr>
              <a:t> </a:t>
            </a:r>
            <a:r>
              <a:rPr lang="en-US" sz="6500" dirty="0" err="1">
                <a:solidFill>
                  <a:srgbClr val="FF0000"/>
                </a:solidFill>
                <a:latin typeface="Amazone" pitchFamily="66" charset="0"/>
              </a:rPr>
              <a:t>giáo</a:t>
            </a:r>
            <a:r>
              <a:rPr lang="en-US" sz="6500" dirty="0">
                <a:solidFill>
                  <a:srgbClr val="FF0000"/>
                </a:solidFill>
                <a:latin typeface="Amazone" pitchFamily="66" charset="0"/>
              </a:rPr>
              <a:t> </a:t>
            </a:r>
            <a:r>
              <a:rPr lang="en-US" sz="6500" dirty="0" err="1">
                <a:solidFill>
                  <a:srgbClr val="FF0000"/>
                </a:solidFill>
                <a:latin typeface="Amazone" pitchFamily="66" charset="0"/>
              </a:rPr>
              <a:t>và</a:t>
            </a:r>
            <a:r>
              <a:rPr lang="en-US" sz="6500" dirty="0">
                <a:solidFill>
                  <a:srgbClr val="FF0000"/>
                </a:solidFill>
                <a:latin typeface="Amazone" pitchFamily="66" charset="0"/>
              </a:rPr>
              <a:t> </a:t>
            </a:r>
            <a:r>
              <a:rPr lang="en-US" sz="6500" dirty="0" err="1">
                <a:solidFill>
                  <a:srgbClr val="FF0000"/>
                </a:solidFill>
                <a:latin typeface="Amazone" pitchFamily="66" charset="0"/>
              </a:rPr>
              <a:t>các</a:t>
            </a:r>
            <a:r>
              <a:rPr lang="en-US" sz="6500" dirty="0">
                <a:solidFill>
                  <a:srgbClr val="FF0000"/>
                </a:solidFill>
                <a:latin typeface="Amazone" pitchFamily="66" charset="0"/>
              </a:rPr>
              <a:t> </a:t>
            </a:r>
            <a:r>
              <a:rPr lang="en-US" sz="6500" dirty="0" err="1">
                <a:solidFill>
                  <a:srgbClr val="FF0000"/>
                </a:solidFill>
                <a:latin typeface="Amazone" pitchFamily="66" charset="0"/>
              </a:rPr>
              <a:t>em</a:t>
            </a:r>
            <a:r>
              <a:rPr lang="en-US" sz="6500" dirty="0">
                <a:solidFill>
                  <a:srgbClr val="FF0000"/>
                </a:solidFill>
                <a:latin typeface="Amazone" pitchFamily="66" charset="0"/>
              </a:rPr>
              <a:t>!</a:t>
            </a:r>
            <a:endParaRPr lang="en-US" sz="6500" dirty="0">
              <a:solidFill>
                <a:srgbClr val="FF000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809750" y="304800"/>
            <a:ext cx="8572500" cy="8093710"/>
          </a:xfrm>
          <a:prstGeom prst="rect">
            <a:avLst/>
          </a:prstGeom>
          <a:noFill/>
        </p:spPr>
        <p:txBody>
          <a:bodyPr wrap="square" rtlCol="0">
            <a:spAutoFit/>
          </a:bodyPr>
          <a:p>
            <a:r>
              <a:rPr lang="en-US" sz="2800" noProof="1">
                <a:latin typeface="Times New Roman" panose="02020603050405020304" pitchFamily="18" charset="0"/>
                <a:ea typeface="+mn-ea"/>
                <a:cs typeface="Times New Roman" panose="02020603050405020304" pitchFamily="18" charset="0"/>
              </a:rPr>
              <a:t>GHI VỞ:                    </a:t>
            </a:r>
            <a:r>
              <a:rPr lang="en-US" sz="2800" noProof="1">
                <a:solidFill>
                  <a:srgbClr val="FF0000"/>
                </a:solidFill>
                <a:latin typeface="Times New Roman" panose="02020603050405020304" pitchFamily="18" charset="0"/>
                <a:ea typeface="+mn-ea"/>
                <a:cs typeface="Times New Roman" panose="02020603050405020304" pitchFamily="18" charset="0"/>
              </a:rPr>
              <a:t> CÂU CẢM THÁN</a:t>
            </a:r>
            <a:endParaRPr lang="en-US" sz="2800" noProof="1">
              <a:solidFill>
                <a:srgbClr val="FF0000"/>
              </a:solidFill>
              <a:latin typeface="Times New Roman" panose="02020603050405020304" pitchFamily="18" charset="0"/>
              <a:cs typeface="Times New Roman" panose="02020603050405020304" pitchFamily="18" charset="0"/>
            </a:endParaRPr>
          </a:p>
          <a:p>
            <a:r>
              <a:rPr lang="en-US" sz="2800" noProof="1">
                <a:solidFill>
                  <a:srgbClr val="FF0000"/>
                </a:solidFill>
                <a:latin typeface="Times New Roman" panose="02020603050405020304" pitchFamily="18" charset="0"/>
                <a:ea typeface="+mn-ea"/>
                <a:cs typeface="Times New Roman" panose="02020603050405020304" pitchFamily="18" charset="0"/>
              </a:rPr>
              <a:t>I.Đặc điểm hình thức và chức năng</a:t>
            </a:r>
            <a:endParaRPr lang="en-US" sz="2800" noProof="1">
              <a:solidFill>
                <a:srgbClr val="FF0000"/>
              </a:solidFill>
              <a:latin typeface="Times New Roman" panose="02020603050405020304" pitchFamily="18" charset="0"/>
              <a:cs typeface="Times New Roman" panose="02020603050405020304" pitchFamily="18" charset="0"/>
            </a:endParaRPr>
          </a:p>
          <a:p>
            <a:r>
              <a:rPr lang="en-US" sz="2800" noProof="1">
                <a:latin typeface="Times New Roman" panose="02020603050405020304" pitchFamily="18" charset="0"/>
                <a:ea typeface="+mn-ea"/>
                <a:cs typeface="Times New Roman" panose="02020603050405020304" pitchFamily="18" charset="0"/>
              </a:rPr>
              <a:t>1. ví dụ (sgk)</a:t>
            </a:r>
            <a:endParaRPr lang="en-US" sz="2800" noProof="1">
              <a:latin typeface="Times New Roman" panose="02020603050405020304" pitchFamily="18" charset="0"/>
              <a:cs typeface="Times New Roman" panose="02020603050405020304" pitchFamily="18" charset="0"/>
            </a:endParaRPr>
          </a:p>
          <a:p>
            <a:r>
              <a:rPr lang="en-US" sz="2800" noProof="1">
                <a:latin typeface="Times New Roman" panose="02020603050405020304" pitchFamily="18" charset="0"/>
                <a:ea typeface="+mn-ea"/>
                <a:cs typeface="Times New Roman" panose="02020603050405020304" pitchFamily="18" charset="0"/>
              </a:rPr>
              <a:t>Hỡi ơi Lão Hạc !</a:t>
            </a:r>
            <a:endParaRPr lang="en-US" sz="2800" noProof="1">
              <a:latin typeface="Times New Roman" panose="02020603050405020304" pitchFamily="18" charset="0"/>
              <a:cs typeface="Times New Roman" panose="02020603050405020304" pitchFamily="18" charset="0"/>
            </a:endParaRPr>
          </a:p>
          <a:p>
            <a:r>
              <a:rPr lang="en-US" sz="2800" noProof="1">
                <a:latin typeface="Times New Roman" panose="02020603050405020304" pitchFamily="18" charset="0"/>
                <a:ea typeface="+mn-ea"/>
                <a:cs typeface="Times New Roman" panose="02020603050405020304" pitchFamily="18" charset="0"/>
              </a:rPr>
              <a:t>Than ơi ! Thời oanh liệt nay còn đâu ?</a:t>
            </a:r>
            <a:endParaRPr sz="2800" b="1" noProof="1">
              <a:effectLst>
                <a:outerShdw blurRad="38100" dist="38100" dir="2700000">
                  <a:srgbClr val="000000"/>
                </a:outerShdw>
              </a:effectLst>
              <a:latin typeface="Times New Roman" panose="02020603050405020304" pitchFamily="18" charset="0"/>
              <a:cs typeface="Times New Roman" panose="02020603050405020304" pitchFamily="18" charset="0"/>
              <a:sym typeface="+mn-ea"/>
            </a:endParaRPr>
          </a:p>
          <a:p>
            <a:pPr eaLnBrk="0" hangingPunct="0"/>
            <a:r>
              <a:rPr sz="2800" b="1" noProof="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a:t>
            </a:r>
            <a:r>
              <a:rPr lang="en-US" sz="2800" b="1" noProof="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 →</a:t>
            </a:r>
            <a:r>
              <a:rPr sz="2800" b="1" noProof="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 </a:t>
            </a:r>
            <a:r>
              <a:rPr sz="2800" b="1" noProof="1" err="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Hình</a:t>
            </a:r>
            <a:r>
              <a:rPr sz="2800" b="1" noProof="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 </a:t>
            </a:r>
            <a:r>
              <a:rPr sz="2800" b="1" noProof="1" err="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th</a:t>
            </a:r>
            <a:r>
              <a:rPr lang="en-US" sz="2800" b="1" noProof="1" err="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ức nhận biết câu cảm thán: có từ cảm thán</a:t>
            </a:r>
            <a:r>
              <a:rPr lang="en-US" sz="2800" b="1" noProof="1">
                <a:solidFill>
                  <a:srgbClr val="FFFF00"/>
                </a:solidFill>
                <a:latin typeface="Times New Roman" panose="02020603050405020304" pitchFamily="18" charset="0"/>
                <a:ea typeface="+mn-ea"/>
                <a:cs typeface="Times New Roman" panose="02020603050405020304" pitchFamily="18" charset="0"/>
                <a:sym typeface="+mn-ea"/>
              </a:rPr>
              <a:t> :</a:t>
            </a:r>
            <a:r>
              <a:rPr lang="en-US" sz="2800" b="1" noProof="1">
                <a:latin typeface="Times New Roman" panose="02020603050405020304" pitchFamily="18" charset="0"/>
                <a:ea typeface="+mn-ea"/>
                <a:cs typeface="Times New Roman" panose="02020603050405020304" pitchFamily="18" charset="0"/>
                <a:sym typeface="+mn-ea"/>
              </a:rPr>
              <a:t> Ôi, than ô</a:t>
            </a:r>
            <a:r>
              <a:rPr lang="en-US" sz="2800" b="1" noProof="1" err="1">
                <a:latin typeface="Times New Roman" panose="02020603050405020304" pitchFamily="18" charset="0"/>
                <a:ea typeface="+mn-ea"/>
                <a:cs typeface="Times New Roman" panose="02020603050405020304" pitchFamily="18" charset="0"/>
                <a:sym typeface="+mn-ea"/>
              </a:rPr>
              <a:t>i</a:t>
            </a:r>
            <a:r>
              <a:rPr lang="en-US" sz="2800" b="1" noProof="1">
                <a:latin typeface="Times New Roman" panose="02020603050405020304" pitchFamily="18" charset="0"/>
                <a:ea typeface="+mn-ea"/>
                <a:cs typeface="Times New Roman" panose="02020603050405020304" pitchFamily="18" charset="0"/>
                <a:sym typeface="+mn-ea"/>
              </a:rPr>
              <a:t>, </a:t>
            </a:r>
            <a:r>
              <a:rPr lang="en-US" sz="2800" b="1" noProof="1" err="1">
                <a:solidFill>
                  <a:srgbClr val="FF0066"/>
                </a:solidFill>
                <a:latin typeface="Times New Roman" panose="02020603050405020304" pitchFamily="18" charset="0"/>
                <a:ea typeface="+mn-ea"/>
                <a:cs typeface="Times New Roman" panose="02020603050405020304" pitchFamily="18" charset="0"/>
                <a:sym typeface="+mn-ea"/>
              </a:rPr>
              <a:t>hõi</a:t>
            </a:r>
            <a:r>
              <a:rPr lang="en-US" sz="2800" b="1" noProof="1">
                <a:solidFill>
                  <a:srgbClr val="FF0066"/>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66"/>
                </a:solidFill>
                <a:latin typeface="Times New Roman" panose="02020603050405020304" pitchFamily="18" charset="0"/>
                <a:ea typeface="+mn-ea"/>
                <a:cs typeface="Times New Roman" panose="02020603050405020304" pitchFamily="18" charset="0"/>
                <a:sym typeface="+mn-ea"/>
              </a:rPr>
              <a:t>ôi</a:t>
            </a:r>
            <a:r>
              <a:rPr lang="en-US" sz="2800" b="1" noProof="1">
                <a:solidFill>
                  <a:srgbClr val="FF0066"/>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66"/>
                </a:solidFill>
                <a:latin typeface="Times New Roman" panose="02020603050405020304" pitchFamily="18" charset="0"/>
                <a:ea typeface="+mn-ea"/>
                <a:cs typeface="Times New Roman" panose="02020603050405020304" pitchFamily="18" charset="0"/>
                <a:sym typeface="+mn-ea"/>
              </a:rPr>
              <a:t>chao</a:t>
            </a:r>
            <a:r>
              <a:rPr lang="en-US" sz="2800" b="1" noProof="1">
                <a:solidFill>
                  <a:srgbClr val="FF0066"/>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66"/>
                </a:solidFill>
                <a:latin typeface="Times New Roman" panose="02020603050405020304" pitchFamily="18" charset="0"/>
                <a:ea typeface="+mn-ea"/>
                <a:cs typeface="Times New Roman" panose="02020603050405020304" pitchFamily="18" charset="0"/>
                <a:sym typeface="+mn-ea"/>
              </a:rPr>
              <a:t>ôi</a:t>
            </a:r>
            <a:r>
              <a:rPr lang="en-US" sz="2800" b="1" noProof="1">
                <a:solidFill>
                  <a:srgbClr val="FF0066"/>
                </a:solidFill>
                <a:latin typeface="Times New Roman" panose="02020603050405020304" pitchFamily="18" charset="0"/>
                <a:ea typeface="+mn-ea"/>
                <a:cs typeface="Times New Roman" panose="02020603050405020304" pitchFamily="18" charset="0"/>
                <a:sym typeface="+mn-ea"/>
              </a:rPr>
              <a:t> (ơ</a:t>
            </a:r>
            <a:r>
              <a:rPr lang="en-US" sz="2800" b="1" noProof="1" err="1">
                <a:solidFill>
                  <a:srgbClr val="FF0066"/>
                </a:solidFill>
                <a:latin typeface="Times New Roman" panose="02020603050405020304" pitchFamily="18" charset="0"/>
                <a:ea typeface="+mn-ea"/>
                <a:cs typeface="Times New Roman" panose="02020603050405020304" pitchFamily="18" charset="0"/>
                <a:sym typeface="+mn-ea"/>
              </a:rPr>
              <a:t>i</a:t>
            </a:r>
            <a:r>
              <a:rPr lang="en-US" sz="2800" b="1" noProof="1">
                <a:solidFill>
                  <a:srgbClr val="FF0066"/>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66"/>
                </a:solidFill>
                <a:latin typeface="Times New Roman" panose="02020603050405020304" pitchFamily="18" charset="0"/>
                <a:ea typeface="+mn-ea"/>
                <a:cs typeface="Times New Roman" panose="02020603050405020304" pitchFamily="18" charset="0"/>
                <a:sym typeface="+mn-ea"/>
              </a:rPr>
              <a:t>trời</a:t>
            </a:r>
            <a:r>
              <a:rPr lang="en-US" sz="2800" b="1" noProof="1">
                <a:solidFill>
                  <a:srgbClr val="FF0066"/>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66"/>
                </a:solidFill>
                <a:latin typeface="Times New Roman" panose="02020603050405020304" pitchFamily="18" charset="0"/>
                <a:ea typeface="+mn-ea"/>
                <a:cs typeface="Times New Roman" panose="02020603050405020304" pitchFamily="18" charset="0"/>
                <a:sym typeface="+mn-ea"/>
              </a:rPr>
              <a:t>ôi</a:t>
            </a:r>
            <a:r>
              <a:rPr lang="en-US" sz="2800" b="1" noProof="1">
                <a:solidFill>
                  <a:srgbClr val="FF0066"/>
                </a:solidFill>
                <a:latin typeface="Times New Roman" panose="02020603050405020304" pitchFamily="18" charset="0"/>
                <a:ea typeface="+mn-ea"/>
                <a:cs typeface="Times New Roman" panose="02020603050405020304" pitchFamily="18" charset="0"/>
                <a:sym typeface="+mn-ea"/>
              </a:rPr>
              <a:t>;</a:t>
            </a:r>
            <a:r>
              <a:rPr lang="en-US" sz="2800" b="1" noProof="1">
                <a:latin typeface="Times New Roman" panose="02020603050405020304" pitchFamily="18" charset="0"/>
                <a:ea typeface="+mn-ea"/>
                <a:cs typeface="Times New Roman" panose="02020603050405020304" pitchFamily="18" charset="0"/>
                <a:sym typeface="+mn-ea"/>
              </a:rPr>
              <a:t> </a:t>
            </a:r>
            <a:r>
              <a:rPr lang="en-US" sz="2800" b="1" noProof="1" err="1">
                <a:solidFill>
                  <a:srgbClr val="00FF00"/>
                </a:solidFill>
                <a:latin typeface="Times New Roman" panose="02020603050405020304" pitchFamily="18" charset="0"/>
                <a:ea typeface="+mn-ea"/>
                <a:cs typeface="Times New Roman" panose="02020603050405020304" pitchFamily="18" charset="0"/>
                <a:sym typeface="+mn-ea"/>
              </a:rPr>
              <a:t>thay</a:t>
            </a:r>
            <a:r>
              <a:rPr lang="en-US" sz="2800" b="1" noProof="1">
                <a:solidFill>
                  <a:srgbClr val="00FF00"/>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FF"/>
                </a:solidFill>
                <a:latin typeface="Times New Roman" panose="02020603050405020304" pitchFamily="18" charset="0"/>
                <a:ea typeface="+mn-ea"/>
                <a:cs typeface="Times New Roman" panose="02020603050405020304" pitchFamily="18" charset="0"/>
                <a:sym typeface="+mn-ea"/>
              </a:rPr>
              <a:t>biết</a:t>
            </a:r>
            <a:r>
              <a:rPr lang="en-US" sz="2800" b="1" noProof="1">
                <a:solidFill>
                  <a:srgbClr val="FF00FF"/>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FF"/>
                </a:solidFill>
                <a:latin typeface="Times New Roman" panose="02020603050405020304" pitchFamily="18" charset="0"/>
                <a:ea typeface="+mn-ea"/>
                <a:cs typeface="Times New Roman" panose="02020603050405020304" pitchFamily="18" charset="0"/>
                <a:sym typeface="+mn-ea"/>
              </a:rPr>
              <a:t>bao</a:t>
            </a:r>
            <a:r>
              <a:rPr lang="en-US" sz="2800" b="1" noProof="1">
                <a:solidFill>
                  <a:srgbClr val="FF00FF"/>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FF"/>
                </a:solidFill>
                <a:latin typeface="Times New Roman" panose="02020603050405020304" pitchFamily="18" charset="0"/>
                <a:ea typeface="+mn-ea"/>
                <a:cs typeface="Times New Roman" panose="02020603050405020304" pitchFamily="18" charset="0"/>
                <a:sym typeface="+mn-ea"/>
              </a:rPr>
              <a:t>xiết</a:t>
            </a:r>
            <a:r>
              <a:rPr lang="en-US" sz="2800" b="1" noProof="1">
                <a:solidFill>
                  <a:srgbClr val="FF00FF"/>
                </a:solidFill>
                <a:latin typeface="Times New Roman" panose="02020603050405020304" pitchFamily="18" charset="0"/>
                <a:ea typeface="+mn-ea"/>
                <a:cs typeface="Times New Roman" panose="02020603050405020304" pitchFamily="18" charset="0"/>
                <a:sym typeface="+mn-ea"/>
              </a:rPr>
              <a:t> </a:t>
            </a:r>
            <a:r>
              <a:rPr lang="en-US" sz="2800" b="1" noProof="1" err="1">
                <a:solidFill>
                  <a:srgbClr val="FF00FF"/>
                </a:solidFill>
                <a:latin typeface="Times New Roman" panose="02020603050405020304" pitchFamily="18" charset="0"/>
                <a:ea typeface="+mn-ea"/>
                <a:cs typeface="Times New Roman" panose="02020603050405020304" pitchFamily="18" charset="0"/>
                <a:sym typeface="+mn-ea"/>
              </a:rPr>
              <a:t>bao</a:t>
            </a:r>
            <a:r>
              <a:rPr lang="en-US" sz="2800" b="1" noProof="1">
                <a:solidFill>
                  <a:srgbClr val="FF00FF"/>
                </a:solidFill>
                <a:latin typeface="Times New Roman" panose="02020603050405020304" pitchFamily="18" charset="0"/>
                <a:ea typeface="+mn-ea"/>
                <a:cs typeface="Times New Roman" panose="02020603050405020304" pitchFamily="18" charset="0"/>
                <a:sym typeface="+mn-ea"/>
              </a:rPr>
              <a:t>,</a:t>
            </a:r>
            <a:r>
              <a:rPr lang="en-US" sz="2800" b="1" noProof="1">
                <a:solidFill>
                  <a:srgbClr val="00FF00"/>
                </a:solidFill>
                <a:latin typeface="Times New Roman" panose="02020603050405020304" pitchFamily="18" charset="0"/>
                <a:ea typeface="+mn-ea"/>
                <a:cs typeface="Times New Roman" panose="02020603050405020304" pitchFamily="18" charset="0"/>
                <a:sym typeface="+mn-ea"/>
              </a:rPr>
              <a:t> biết chừng nào,..; </a:t>
            </a:r>
            <a:r>
              <a:rPr lang="en-US" sz="2800" b="1" noProof="1" err="1">
                <a:latin typeface="Times New Roman" panose="02020603050405020304" pitchFamily="18" charset="0"/>
                <a:ea typeface="+mn-ea"/>
                <a:cs typeface="Times New Roman" panose="02020603050405020304" pitchFamily="18" charset="0"/>
                <a:sym typeface="+mn-ea"/>
              </a:rPr>
              <a:t>Cuối câu kết thúc bằng dấu chấm</a:t>
            </a:r>
            <a:r>
              <a:rPr lang="en-US" sz="2800" b="1" noProof="1">
                <a:latin typeface="Times New Roman" panose="02020603050405020304" pitchFamily="18" charset="0"/>
                <a:ea typeface="+mn-ea"/>
                <a:cs typeface="Times New Roman" panose="02020603050405020304" pitchFamily="18" charset="0"/>
                <a:sym typeface="+mn-ea"/>
              </a:rPr>
              <a:t> than( ! )</a:t>
            </a:r>
            <a:r>
              <a:rPr lang="en-US" sz="2800" b="1" noProof="1">
                <a:solidFill>
                  <a:srgbClr val="0000FF"/>
                </a:solidFill>
                <a:latin typeface="Times New Roman" panose="02020603050405020304" pitchFamily="18" charset="0"/>
                <a:ea typeface="+mn-ea"/>
                <a:cs typeface="Times New Roman" panose="02020603050405020304" pitchFamily="18" charset="0"/>
                <a:sym typeface="+mn-ea"/>
              </a:rPr>
              <a:t> </a:t>
            </a:r>
            <a:endParaRPr lang="en-US" sz="2800" b="1" noProof="1">
              <a:solidFill>
                <a:srgbClr val="0000FF"/>
              </a:solidFill>
              <a:latin typeface="Times New Roman" panose="02020603050405020304" pitchFamily="18" charset="0"/>
              <a:cs typeface="Times New Roman" panose="02020603050405020304" pitchFamily="18" charset="0"/>
              <a:sym typeface="+mn-ea"/>
            </a:endParaRPr>
          </a:p>
          <a:p>
            <a:pPr eaLnBrk="0" hangingPunct="0"/>
            <a:endParaRPr lang="en-US" sz="2800" b="1" noProof="1">
              <a:solidFill>
                <a:srgbClr val="0000FF"/>
              </a:solidFill>
              <a:latin typeface="Times New Roman" panose="02020603050405020304" pitchFamily="18" charset="0"/>
              <a:cs typeface="Times New Roman" panose="02020603050405020304" pitchFamily="18" charset="0"/>
            </a:endParaRPr>
          </a:p>
          <a:p>
            <a:pPr marR="0" defTabSz="914400" eaLnBrk="0" hangingPunct="0">
              <a:buClrTx/>
              <a:buSzTx/>
              <a:buFontTx/>
              <a:buNone/>
            </a:pPr>
            <a:r>
              <a:rPr sz="2800" b="1" noProof="1" err="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a:t>
            </a:r>
            <a:r>
              <a:rPr lang="en-US" sz="2800" b="1" noProof="1" err="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 Chức năng của câu cảm thán dùng để</a:t>
            </a:r>
            <a:r>
              <a:rPr sz="2800" b="1" noProof="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 :</a:t>
            </a:r>
            <a:r>
              <a:rPr lang="en-US" sz="2800" b="1" noProof="1">
                <a:effectLst>
                  <a:outerShdw blurRad="38100" dist="38100" dir="2700000">
                    <a:srgbClr val="000000"/>
                  </a:outerShdw>
                </a:effectLst>
                <a:latin typeface="Times New Roman" panose="02020603050405020304" pitchFamily="18" charset="0"/>
                <a:ea typeface="+mn-ea"/>
                <a:cs typeface="Times New Roman" panose="02020603050405020304" pitchFamily="18" charset="0"/>
                <a:sym typeface="+mn-ea"/>
              </a:rPr>
              <a:t> dùng để bộc lộ cảm xúc khi nói hoặc viết.</a:t>
            </a:r>
            <a:r>
              <a:rPr sz="2800" b="1" noProof="1">
                <a:latin typeface="Times New Roman" panose="02020603050405020304" pitchFamily="18" charset="0"/>
                <a:ea typeface="+mn-ea"/>
                <a:cs typeface="Times New Roman" panose="02020603050405020304" pitchFamily="18" charset="0"/>
                <a:sym typeface="+mn-ea"/>
              </a:rPr>
              <a:t> </a:t>
            </a:r>
            <a:endParaRPr sz="2800" b="1" noProof="1">
              <a:latin typeface="Times New Roman" panose="02020603050405020304" pitchFamily="18" charset="0"/>
              <a:cs typeface="Times New Roman" panose="02020603050405020304" pitchFamily="18" charset="0"/>
              <a:sym typeface="+mn-ea"/>
            </a:endParaRPr>
          </a:p>
          <a:p>
            <a:pPr marR="0" defTabSz="914400" eaLnBrk="0" hangingPunct="0">
              <a:buClrTx/>
              <a:buSzTx/>
              <a:buFontTx/>
              <a:buNone/>
            </a:pPr>
            <a:r>
              <a:rPr lang="en-US" sz="2800" b="1" noProof="1">
                <a:latin typeface="Times New Roman" panose="02020603050405020304" pitchFamily="18" charset="0"/>
                <a:ea typeface="+mn-ea"/>
                <a:cs typeface="Times New Roman" panose="02020603050405020304" pitchFamily="18" charset="0"/>
                <a:sym typeface="+mn-ea"/>
              </a:rPr>
              <a:t>2. Ghi nhớ (sgk)</a:t>
            </a:r>
            <a:endParaRPr lang="en-US" sz="2800" b="1" noProof="1">
              <a:latin typeface="Times New Roman" panose="02020603050405020304" pitchFamily="18" charset="0"/>
              <a:cs typeface="Times New Roman" panose="02020603050405020304" pitchFamily="18" charset="0"/>
              <a:sym typeface="+mn-ea"/>
            </a:endParaRPr>
          </a:p>
          <a:p>
            <a:pPr marR="0" defTabSz="914400" eaLnBrk="0" hangingPunct="0">
              <a:buClrTx/>
              <a:buSzTx/>
              <a:buFontTx/>
              <a:buNone/>
            </a:pPr>
            <a:r>
              <a:rPr lang="en-US" sz="2800" b="1" noProof="1">
                <a:latin typeface="Times New Roman" panose="02020603050405020304" pitchFamily="18" charset="0"/>
                <a:ea typeface="+mn-ea"/>
                <a:cs typeface="Times New Roman" panose="02020603050405020304" pitchFamily="18" charset="0"/>
                <a:sym typeface="+mn-ea"/>
              </a:rPr>
              <a:t>II. Luyện tập</a:t>
            </a:r>
            <a:endParaRPr lang="en-US" sz="2800" b="1" noProof="1">
              <a:latin typeface="Times New Roman" panose="02020603050405020304" pitchFamily="18" charset="0"/>
              <a:cs typeface="Times New Roman" panose="02020603050405020304" pitchFamily="18" charset="0"/>
              <a:sym typeface="+mn-ea"/>
            </a:endParaRPr>
          </a:p>
          <a:p>
            <a:pPr marR="0" defTabSz="914400" eaLnBrk="0" hangingPunct="0">
              <a:buClrTx/>
              <a:buSzTx/>
              <a:buFontTx/>
              <a:buNone/>
            </a:pPr>
            <a:r>
              <a:rPr lang="en-US" sz="2800" b="1" noProof="1">
                <a:latin typeface="Times New Roman" panose="02020603050405020304" pitchFamily="18" charset="0"/>
                <a:ea typeface="+mn-ea"/>
                <a:cs typeface="Times New Roman" panose="02020603050405020304" pitchFamily="18" charset="0"/>
                <a:sym typeface="+mn-ea"/>
              </a:rPr>
              <a:t>( làm BT sgk)</a:t>
            </a:r>
            <a:endParaRPr kumimoji="0" sz="2800" b="1" kern="1200" cap="none" spc="0" normalizeH="0" baseline="0" noProof="1">
              <a:effectLst>
                <a:outerShdw blurRad="38100" dist="38100" dir="2700000">
                  <a:srgbClr val="000000"/>
                </a:outerShdw>
              </a:effectLst>
              <a:latin typeface="Times New Roman" panose="02020603050405020304" pitchFamily="18" charset="0"/>
              <a:ea typeface="+mn-ea"/>
              <a:cs typeface="Times New Roman" panose="02020603050405020304" pitchFamily="18" charset="0"/>
            </a:endParaRPr>
          </a:p>
          <a:p>
            <a:pPr eaLnBrk="0" hangingPunct="0"/>
            <a:endParaRPr lang="en-US" sz="2800" b="1" noProof="1">
              <a:solidFill>
                <a:srgbClr val="00FF00"/>
              </a:solidFill>
              <a:latin typeface="Times New Roman" panose="02020603050405020304" pitchFamily="18" charset="0"/>
              <a:cs typeface="Times New Roman" panose="02020603050405020304" pitchFamily="18" charset="0"/>
            </a:endParaRPr>
          </a:p>
          <a:p>
            <a:r>
              <a:rPr b="1" noProof="1">
                <a:effectLst>
                  <a:outerShdw blurRad="38100" dist="38100" dir="2700000">
                    <a:srgbClr val="000000"/>
                  </a:outerShdw>
                </a:effectLst>
                <a:latin typeface="VNI-Times" pitchFamily="2" charset="0"/>
                <a:ea typeface="+mn-ea"/>
                <a:cs typeface="+mn-cs"/>
                <a:sym typeface="+mn-ea"/>
              </a:rPr>
              <a:t> </a:t>
            </a:r>
            <a:endParaRPr kumimoji="0" b="1" kern="1200" cap="none" spc="0" normalizeH="0" baseline="0" noProof="1">
              <a:effectLst>
                <a:outerShdw blurRad="38100" dist="38100" dir="2700000">
                  <a:srgbClr val="000000"/>
                </a:outerShdw>
              </a:effectLst>
              <a:latin typeface="VNI-Times" pitchFamily="2" charset="0"/>
              <a:ea typeface="+mn-ea"/>
              <a:cs typeface="+mn-cs"/>
            </a:endParaRPr>
          </a:p>
          <a:p>
            <a:endParaRPr lang="en-US" noProof="1"/>
          </a:p>
          <a:p>
            <a:endParaRPr lang="en-US" noProof="1"/>
          </a:p>
          <a:p>
            <a:endParaRPr lang="en-US" noProof="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1"/>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2"/>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3"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4"/>
          <a:stretch>
            <a:fillRect/>
          </a:stretch>
        </p:blipFill>
        <p:spPr>
          <a:xfrm>
            <a:off x="1811020" y="273050"/>
            <a:ext cx="8569960" cy="4753610"/>
          </a:xfrm>
          <a:prstGeom prst="rect">
            <a:avLst/>
          </a:prstGeom>
        </p:spPr>
      </p:pic>
      <p:sp>
        <p:nvSpPr>
          <p:cNvPr id="17" name="文本框 16"/>
          <p:cNvSpPr txBox="1"/>
          <p:nvPr/>
        </p:nvSpPr>
        <p:spPr>
          <a:xfrm>
            <a:off x="2785205" y="1461855"/>
            <a:ext cx="7109422" cy="2123658"/>
          </a:xfrm>
          <a:prstGeom prst="rect">
            <a:avLst/>
          </a:prstGeom>
          <a:noFill/>
        </p:spPr>
        <p:txBody>
          <a:bodyPr wrap="square" rtlCol="0">
            <a:spAutoFit/>
          </a:bodyPr>
          <a:lstStyle/>
          <a:p>
            <a:pPr algn="ct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Đặc</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điểm</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hình</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thức</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chức</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năng</a:t>
            </a:r>
            <a:endParaRPr lang="zh-CN" altLang="en-US"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ounded Rectangle 3"/>
          <p:cNvSpPr/>
          <p:nvPr/>
        </p:nvSpPr>
        <p:spPr>
          <a:xfrm>
            <a:off x="4421875" y="1146413"/>
            <a:ext cx="5349924" cy="129653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2524836" y="717613"/>
            <a:ext cx="2606725" cy="1875466"/>
          </a:xfrm>
          <a:prstGeom prst="rect">
            <a:avLst/>
          </a:prstGeom>
        </p:spPr>
      </p:pic>
      <p:sp>
        <p:nvSpPr>
          <p:cNvPr id="6" name="Rectangle 5"/>
          <p:cNvSpPr/>
          <p:nvPr/>
        </p:nvSpPr>
        <p:spPr>
          <a:xfrm>
            <a:off x="5022381" y="1253026"/>
            <a:ext cx="4790357" cy="583565"/>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 b (sgk-tr43)</a:t>
            </a:r>
            <a:endParaRPr lang="vi-VN" sz="3200" dirty="0">
              <a:latin typeface="Times New Roman" panose="02020603050405020304" pitchFamily="18" charset="0"/>
              <a:cs typeface="Times New Roman" panose="02020603050405020304" pitchFamily="18" charset="0"/>
            </a:endParaRPr>
          </a:p>
        </p:txBody>
      </p:sp>
      <p:pic>
        <p:nvPicPr>
          <p:cNvPr id="7" name="图片 48"/>
          <p:cNvPicPr>
            <a:picLocks noChangeAspect="1"/>
          </p:cNvPicPr>
          <p:nvPr/>
        </p:nvPicPr>
        <p:blipFill>
          <a:blip r:embed="rId3"/>
          <a:stretch>
            <a:fillRect/>
          </a:stretch>
        </p:blipFill>
        <p:spPr>
          <a:xfrm>
            <a:off x="1740953" y="3289109"/>
            <a:ext cx="829651" cy="791961"/>
          </a:xfrm>
          <a:prstGeom prst="rect">
            <a:avLst/>
          </a:prstGeom>
        </p:spPr>
      </p:pic>
      <p:sp>
        <p:nvSpPr>
          <p:cNvPr id="8" name="Rectangle 7"/>
          <p:cNvSpPr/>
          <p:nvPr/>
        </p:nvSpPr>
        <p:spPr>
          <a:xfrm>
            <a:off x="2759128" y="3343406"/>
            <a:ext cx="8268262" cy="584775"/>
          </a:xfrm>
          <a:prstGeom prst="rect">
            <a:avLst/>
          </a:prstGeom>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endParaRPr lang="vi-VN" sz="3200" dirty="0">
              <a:latin typeface="Times New Roman" panose="02020603050405020304" pitchFamily="18" charset="0"/>
              <a:cs typeface="Times New Roman" panose="02020603050405020304" pitchFamily="18" charset="0"/>
            </a:endParaRPr>
          </a:p>
        </p:txBody>
      </p:sp>
      <p:pic>
        <p:nvPicPr>
          <p:cNvPr id="9" name="图片 48"/>
          <p:cNvPicPr>
            <a:picLocks noChangeAspect="1"/>
          </p:cNvPicPr>
          <p:nvPr/>
        </p:nvPicPr>
        <p:blipFill>
          <a:blip r:embed="rId3"/>
          <a:stretch>
            <a:fillRect/>
          </a:stretch>
        </p:blipFill>
        <p:spPr>
          <a:xfrm>
            <a:off x="1743228" y="4642512"/>
            <a:ext cx="829651" cy="791961"/>
          </a:xfrm>
          <a:prstGeom prst="rect">
            <a:avLst/>
          </a:prstGeom>
        </p:spPr>
      </p:pic>
      <p:sp>
        <p:nvSpPr>
          <p:cNvPr id="10" name="Rectangle 9"/>
          <p:cNvSpPr/>
          <p:nvPr/>
        </p:nvSpPr>
        <p:spPr>
          <a:xfrm>
            <a:off x="2761403" y="4696809"/>
            <a:ext cx="8268262" cy="584775"/>
          </a:xfrm>
          <a:prstGeom prst="rect">
            <a:avLst/>
          </a:prstGeom>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pic>
        <p:nvPicPr>
          <p:cNvPr id="11" name="图片 2"/>
          <p:cNvPicPr>
            <a:picLocks noChangeAspect="1"/>
          </p:cNvPicPr>
          <p:nvPr/>
        </p:nvPicPr>
        <p:blipFill>
          <a:blip r:embed="rId4"/>
          <a:stretch>
            <a:fillRect/>
          </a:stretch>
        </p:blipFill>
        <p:spPr>
          <a:xfrm>
            <a:off x="9636366" y="3251677"/>
            <a:ext cx="1554799" cy="2692314"/>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Text Box 3"/>
          <p:cNvSpPr txBox="1">
            <a:spLocks noChangeArrowheads="1"/>
          </p:cNvSpPr>
          <p:nvPr/>
        </p:nvSpPr>
        <p:spPr bwMode="auto">
          <a:xfrm>
            <a:off x="1132764" y="735276"/>
            <a:ext cx="9880980" cy="4278094"/>
          </a:xfrm>
          <a:prstGeom prst="rect">
            <a:avLst/>
          </a:prstGeom>
          <a:noFill/>
          <a:ln w="9525">
            <a:noFill/>
            <a:miter lim="800000"/>
          </a:ln>
        </p:spPr>
        <p:txBody>
          <a:bodyPr wrap="square">
            <a:spAutoFit/>
          </a:bodyPr>
          <a:lstStyle/>
          <a:p>
            <a:pPr marL="3175" indent="230505" algn="just" eaLnBrk="1" hangingPunct="1">
              <a:spcBef>
                <a:spcPct val="50000"/>
              </a:spcBef>
              <a:buFontTx/>
              <a:buAutoNum type="alphaLcParenR"/>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lúc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liều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ai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khóc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trót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lừa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con </a:t>
            </a:r>
            <a:r>
              <a:rPr lang="en-US" altLang="en-US" sz="3200" b="1" dirty="0" err="1">
                <a:latin typeface="Times New Roman" panose="02020603050405020304" pitchFamily="18" charset="0"/>
                <a:cs typeface="Times New Roman" panose="02020603050405020304" pitchFamily="18" charset="0"/>
              </a:rPr>
              <a:t>chó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nhịn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làm</a:t>
            </a:r>
            <a:r>
              <a:rPr lang="en-US" altLang="en-US" sz="3200" b="1" dirty="0">
                <a:latin typeface="Times New Roman" panose="02020603050405020304" pitchFamily="18" charset="0"/>
                <a:cs typeface="Times New Roman" panose="02020603050405020304" pitchFamily="18" charset="0"/>
              </a:rPr>
              <a:t> ma, </a:t>
            </a:r>
            <a:r>
              <a:rPr lang="en-US" altLang="en-US" sz="3200" b="1" dirty="0" err="1">
                <a:latin typeface="Times New Roman" panose="02020603050405020304" pitchFamily="18" charset="0"/>
                <a:cs typeface="Times New Roman" panose="02020603050405020304" pitchFamily="18" charset="0"/>
              </a:rPr>
              <a:t>bởi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muốn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liên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hàng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xóm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giềng</a:t>
            </a:r>
            <a:r>
              <a:rPr lang="en-US" altLang="en-US" sz="3200" b="1" dirty="0">
                <a:latin typeface="Times New Roman" panose="02020603050405020304" pitchFamily="18" charset="0"/>
                <a:cs typeface="Times New Roman" panose="02020603050405020304" pitchFamily="18" charset="0"/>
              </a:rPr>
              <a:t>... Con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kính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bây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giờ</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theo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gót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ăn</a:t>
            </a:r>
            <a:r>
              <a:rPr lang="en-US" altLang="en-US" sz="3200" b="1" dirty="0">
                <a:latin typeface="Times New Roman" panose="02020603050405020304" pitchFamily="18" charset="0"/>
                <a:cs typeface="Times New Roman" panose="02020603050405020304" pitchFamily="18" charset="0"/>
              </a:rPr>
              <a:t> ư?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thật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mỗi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thêm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buồn</a:t>
            </a:r>
            <a:r>
              <a:rPr lang="en-US" altLang="en-US" sz="3200" b="1" dirty="0">
                <a:latin typeface="Times New Roman" panose="02020603050405020304" pitchFamily="18" charset="0"/>
                <a:cs typeface="Times New Roman" panose="02020603050405020304" pitchFamily="18" charset="0"/>
              </a:rPr>
              <a:t>...       </a:t>
            </a:r>
            <a:endParaRPr lang="en-US" altLang="en-US" sz="3200" b="1" dirty="0">
              <a:latin typeface="Times New Roman" panose="02020603050405020304" pitchFamily="18" charset="0"/>
              <a:cs typeface="Times New Roman" panose="02020603050405020304" pitchFamily="18" charset="0"/>
            </a:endParaRPr>
          </a:p>
          <a:p>
            <a:pPr marL="3175" indent="230505" algn="just"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endParaRPr lang="en-US" altLang="en-US" sz="3200" b="1" dirty="0">
              <a:latin typeface="Times New Roman" panose="02020603050405020304" pitchFamily="18" charset="0"/>
              <a:cs typeface="Times New Roman" panose="02020603050405020304" pitchFamily="18" charset="0"/>
            </a:endParaRPr>
          </a:p>
        </p:txBody>
      </p:sp>
      <p:pic>
        <p:nvPicPr>
          <p:cNvPr id="2050" name="Picture 2" descr="Kết quả hình ảnh cho lão hạc mất"/>
          <p:cNvPicPr>
            <a:picLocks noChangeAspect="1" noChangeArrowheads="1"/>
          </p:cNvPicPr>
          <p:nvPr/>
        </p:nvPicPr>
        <p:blipFill>
          <a:blip r:embed="rId2"/>
          <a:srcRect/>
          <a:stretch>
            <a:fillRect/>
          </a:stretch>
        </p:blipFill>
        <p:spPr bwMode="auto">
          <a:xfrm>
            <a:off x="8188657" y="3810045"/>
            <a:ext cx="2743815" cy="2532752"/>
          </a:xfrm>
          <a:prstGeom prst="rect">
            <a:avLst/>
          </a:prstGeom>
          <a:noFill/>
        </p:spPr>
      </p:pic>
      <p:cxnSp>
        <p:nvCxnSpPr>
          <p:cNvPr id="15" name="Straight Connector 14"/>
          <p:cNvCxnSpPr/>
          <p:nvPr/>
        </p:nvCxnSpPr>
        <p:spPr>
          <a:xfrm>
            <a:off x="2060812" y="1214651"/>
            <a:ext cx="2565779"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06226" y="4815091"/>
            <a:ext cx="4790357" cy="1077218"/>
          </a:xfrm>
          <a:prstGeom prst="rect">
            <a:avLst/>
          </a:prstGeom>
        </p:spPr>
        <p:txBody>
          <a:bodyPr wrap="square">
            <a:spAutoFit/>
          </a:bodyPr>
          <a:lstStyle/>
          <a:p>
            <a:pPr algn="ct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thán</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Hỡi</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ơi</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20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 Box 2"/>
          <p:cNvSpPr txBox="1">
            <a:spLocks noChangeArrowheads="1"/>
          </p:cNvSpPr>
          <p:nvPr/>
        </p:nvSpPr>
        <p:spPr bwMode="auto">
          <a:xfrm>
            <a:off x="1106984" y="982782"/>
            <a:ext cx="10566400" cy="4401205"/>
          </a:xfrm>
          <a:prstGeom prst="rect">
            <a:avLst/>
          </a:prstGeom>
          <a:noFill/>
          <a:ln w="9525">
            <a:noFill/>
            <a:miter lim="800000"/>
          </a:ln>
        </p:spPr>
        <p:txBody>
          <a:bodyPr>
            <a:spAutoFit/>
          </a:bodyPr>
          <a:lstStyle/>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đêm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bờ</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suối</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Ta say </a:t>
            </a:r>
            <a:r>
              <a:rPr lang="en-US" altLang="en-US" sz="2800" b="1" dirty="0" err="1">
                <a:latin typeface="Times New Roman" panose="02020603050405020304" pitchFamily="18" charset="0"/>
                <a:cs typeface="Times New Roman" panose="02020603050405020304" pitchFamily="18" charset="0"/>
              </a:rPr>
              <a:t>mồi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đứng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uống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trăng</a:t>
            </a:r>
            <a:r>
              <a:rPr lang="en-US" altLang="en-US" sz="2800" b="1" dirty="0">
                <a:latin typeface="Times New Roman" panose="02020603050405020304" pitchFamily="18" charset="0"/>
                <a:cs typeface="Times New Roman" panose="02020603050405020304" pitchFamily="18" charset="0"/>
              </a:rPr>
              <a:t> tan?</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mưa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ngàn</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lặng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ngắm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mới</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minh </a:t>
            </a:r>
            <a:r>
              <a:rPr lang="en-US" altLang="en-US" sz="2800" b="1" dirty="0" err="1">
                <a:latin typeface="Times New Roman" panose="02020603050405020304" pitchFamily="18" charset="0"/>
                <a:cs typeface="Times New Roman" panose="02020603050405020304" pitchFamily="18" charset="0"/>
              </a:rPr>
              <a:t>cây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gội</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Tiếng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chim</a:t>
            </a:r>
            <a:r>
              <a:rPr lang="en-US" altLang="en-US" sz="2800" b="1" dirty="0">
                <a:latin typeface="Times New Roman" panose="02020603050405020304" pitchFamily="18" charset="0"/>
                <a:cs typeface="Times New Roman" panose="02020603050405020304" pitchFamily="18" charset="0"/>
              </a:rPr>
              <a:t> ca </a:t>
            </a:r>
            <a:r>
              <a:rPr lang="en-US" altLang="en-US" sz="2800" b="1" dirty="0" err="1">
                <a:latin typeface="Times New Roman" panose="02020603050405020304" pitchFamily="18" charset="0"/>
                <a:cs typeface="Times New Roman" panose="02020603050405020304" pitchFamily="18" charset="0"/>
              </a:rPr>
              <a:t>giấc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bừng</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lênh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máu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rừng</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đợi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trời</a:t>
            </a:r>
            <a:r>
              <a:rPr lang="en-US" altLang="en-US" sz="2800" b="1" dirty="0">
                <a:latin typeface="Times New Roman" panose="02020603050405020304" pitchFamily="18" charset="0"/>
                <a:cs typeface="Times New Roman" panose="02020603050405020304" pitchFamily="18" charset="0"/>
              </a:rPr>
              <a:t> gay </a:t>
            </a:r>
            <a:r>
              <a:rPr lang="en-US" altLang="en-US" sz="2800" b="1" dirty="0" err="1">
                <a:latin typeface="Times New Roman" panose="02020603050405020304" pitchFamily="18" charset="0"/>
                <a:cs typeface="Times New Roman" panose="02020603050405020304" pitchFamily="18" charset="0"/>
              </a:rPr>
              <a:t>gắt</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chiếm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riêng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mật</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Than </a:t>
            </a:r>
            <a:r>
              <a:rPr lang="en-US" altLang="en-US" sz="2800" b="1" dirty="0" err="1">
                <a:latin typeface="Times New Roman" panose="02020603050405020304" pitchFamily="18" charset="0"/>
                <a:cs typeface="Times New Roman" panose="02020603050405020304" pitchFamily="18" charset="0"/>
              </a:rPr>
              <a:t>ôi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oanh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liệt</a:t>
            </a:r>
            <a:r>
              <a:rPr lang="en-US" altLang="en-US" sz="2800" b="1" dirty="0">
                <a:latin typeface="Times New Roman" panose="02020603050405020304" pitchFamily="18" charset="0"/>
                <a:cs typeface="Times New Roman" panose="02020603050405020304" pitchFamily="18" charset="0"/>
              </a:rPr>
              <a:t> nay </a:t>
            </a:r>
            <a:r>
              <a:rPr lang="en-US" altLang="en-US" sz="2800" b="1" dirty="0" err="1">
                <a:latin typeface="Times New Roman" panose="02020603050405020304" pitchFamily="18" charset="0"/>
                <a:cs typeface="Times New Roman" panose="02020603050405020304" pitchFamily="18" charset="0"/>
              </a:rPr>
              <a:t>còn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5" name="Text Box 7"/>
          <p:cNvSpPr txBox="1">
            <a:spLocks noChangeArrowheads="1"/>
          </p:cNvSpPr>
          <p:nvPr/>
        </p:nvSpPr>
        <p:spPr bwMode="auto">
          <a:xfrm>
            <a:off x="1337310" y="982673"/>
            <a:ext cx="812800" cy="523220"/>
          </a:xfrm>
          <a:prstGeom prst="rect">
            <a:avLst/>
          </a:prstGeom>
          <a:noFill/>
          <a:ln w="9525">
            <a:noFill/>
            <a:miter lim="800000"/>
          </a:ln>
        </p:spPr>
        <p:txBody>
          <a:bodyPr>
            <a:spAutoFit/>
          </a:bodyPr>
          <a:lstStyle/>
          <a:p>
            <a:pPr eaLnBrk="1" hangingPunct="1"/>
            <a:r>
              <a:rPr lang="en-US" altLang="en-US" sz="2800" b="1" i="1">
                <a:latin typeface="Times New Roman" panose="02020603050405020304" pitchFamily="18" charset="0"/>
                <a:cs typeface="Times New Roman" panose="02020603050405020304" pitchFamily="18" charset="0"/>
              </a:rPr>
              <a:t>b)</a:t>
            </a:r>
            <a:endParaRPr lang="en-US" altLang="en-US" sz="2800" b="1" i="1">
              <a:latin typeface="Times New Roman" panose="02020603050405020304" pitchFamily="18" charset="0"/>
              <a:cs typeface="Times New Roman" panose="02020603050405020304" pitchFamily="18" charset="0"/>
            </a:endParaRPr>
          </a:p>
        </p:txBody>
      </p:sp>
      <p:pic>
        <p:nvPicPr>
          <p:cNvPr id="6" name="Picture 5" descr="bfe9b46ea5b31a26864cecd4e88d18f5.png"/>
          <p:cNvPicPr>
            <a:picLocks noChangeAspect="1"/>
          </p:cNvPicPr>
          <p:nvPr/>
        </p:nvPicPr>
        <p:blipFill>
          <a:blip r:embed="rId2" cstate="print"/>
          <a:stretch>
            <a:fillRect/>
          </a:stretch>
        </p:blipFill>
        <p:spPr>
          <a:xfrm>
            <a:off x="9174898" y="2511187"/>
            <a:ext cx="2326528" cy="2769073"/>
          </a:xfrm>
          <a:prstGeom prst="rect">
            <a:avLst/>
          </a:prstGeom>
        </p:spPr>
      </p:pic>
      <p:cxnSp>
        <p:nvCxnSpPr>
          <p:cNvPr id="7" name="Straight Connector 6"/>
          <p:cNvCxnSpPr/>
          <p:nvPr/>
        </p:nvCxnSpPr>
        <p:spPr>
          <a:xfrm>
            <a:off x="1760561" y="5240740"/>
            <a:ext cx="1201003"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337485" y="5657950"/>
            <a:ext cx="8475255" cy="584775"/>
          </a:xfrm>
          <a:prstGeom prst="rect">
            <a:avLst/>
          </a:prstGeom>
        </p:spPr>
        <p:txBody>
          <a:bodyPr wrap="square">
            <a:spAutoFit/>
          </a:bodyPr>
          <a:lstStyle/>
          <a:p>
            <a:pPr algn="ct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thán</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“Than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ôi</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504967" y="627796"/>
            <a:ext cx="11081985" cy="577628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pic>
        <p:nvPicPr>
          <p:cNvPr id="4" name="Picture 3" descr="b147407057c3e2541113905c55f403a2.png"/>
          <p:cNvPicPr>
            <a:picLocks noChangeAspect="1"/>
          </p:cNvPicPr>
          <p:nvPr/>
        </p:nvPicPr>
        <p:blipFill>
          <a:blip r:embed="rId2"/>
          <a:srcRect l="20000" r="26667"/>
          <a:stretch>
            <a:fillRect/>
          </a:stretch>
        </p:blipFill>
        <p:spPr>
          <a:xfrm>
            <a:off x="1323833" y="2563760"/>
            <a:ext cx="2606722" cy="3895043"/>
          </a:xfrm>
          <a:prstGeom prst="rect">
            <a:avLst/>
          </a:prstGeom>
        </p:spPr>
      </p:pic>
      <p:pic>
        <p:nvPicPr>
          <p:cNvPr id="5" name="PA_图片 1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rot="20823666">
            <a:off x="4267975" y="926494"/>
            <a:ext cx="5035849" cy="3704614"/>
          </a:xfrm>
          <a:prstGeom prst="rect">
            <a:avLst/>
          </a:prstGeom>
        </p:spPr>
      </p:pic>
      <p:sp>
        <p:nvSpPr>
          <p:cNvPr id="6" name="Rectangle 5"/>
          <p:cNvSpPr/>
          <p:nvPr/>
        </p:nvSpPr>
        <p:spPr>
          <a:xfrm>
            <a:off x="4885899" y="1397843"/>
            <a:ext cx="3657600" cy="2862322"/>
          </a:xfrm>
          <a:prstGeom prst="rect">
            <a:avLst/>
          </a:prstGeom>
        </p:spPr>
        <p:txBody>
          <a:bodyPr wrap="square">
            <a:spAutoFit/>
          </a:bodyPr>
          <a:lstStyle/>
          <a:p>
            <a:pPr algn="ctr"/>
            <a:r>
              <a:rPr lang="vi-VN" sz="3000" dirty="0">
                <a:latin typeface="+mj-lt"/>
              </a:rPr>
              <a:t>Khi viết đơn, biên bản, hợp đồng hay trình bày kết quả giải một bài toán,… có thể dùng câu cảm thán không? Vì sao?</a:t>
            </a:r>
            <a:endParaRPr lang="en-US" sz="3000" dirty="0">
              <a:latin typeface="+mj-lt"/>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dirty="0"/>
          </a:p>
          <a:p>
            <a:pPr algn="just"/>
            <a:br>
              <a:rPr lang="vi-VN" dirty="0"/>
            </a:br>
            <a:endParaRPr lang="en-US" dirty="0"/>
          </a:p>
        </p:txBody>
      </p:sp>
      <p:pic>
        <p:nvPicPr>
          <p:cNvPr id="4" name="Picture 3" descr="b147407057c3e2541113905c55f403a2.png"/>
          <p:cNvPicPr>
            <a:picLocks noChangeAspect="1"/>
          </p:cNvPicPr>
          <p:nvPr/>
        </p:nvPicPr>
        <p:blipFill>
          <a:blip r:embed="rId2"/>
          <a:srcRect l="20000" r="26667"/>
          <a:stretch>
            <a:fillRect/>
          </a:stretch>
        </p:blipFill>
        <p:spPr>
          <a:xfrm>
            <a:off x="409433" y="2906973"/>
            <a:ext cx="2514035" cy="3756547"/>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960" y="1392075"/>
            <a:ext cx="770967" cy="724469"/>
          </a:xfrm>
          <a:prstGeom prst="rect">
            <a:avLst/>
          </a:prstGeom>
        </p:spPr>
      </p:pic>
      <p:sp>
        <p:nvSpPr>
          <p:cNvPr id="7" name="TextBox 6"/>
          <p:cNvSpPr txBox="1"/>
          <p:nvPr/>
        </p:nvSpPr>
        <p:spPr>
          <a:xfrm>
            <a:off x="2577025" y="1282895"/>
            <a:ext cx="8600491" cy="1077218"/>
          </a:xfrm>
          <a:prstGeom prst="rect">
            <a:avLst/>
          </a:prstGeom>
          <a:noFill/>
        </p:spPr>
        <p:txBody>
          <a:bodyPr wrap="square" rtlCol="0">
            <a:spAutoFit/>
          </a:bodyPr>
          <a:lstStyle/>
          <a:p>
            <a:pPr algn="just"/>
            <a:r>
              <a:rPr lang="vi-VN" sz="3200" dirty="0">
                <a:latin typeface="+mj-lt"/>
              </a:rPr>
              <a:t>Câu cản thán dùng để bộc lộ trực tiếp cảm xúc của người nói (người viết)</a:t>
            </a:r>
            <a:endParaRPr lang="en-US" sz="3200" dirty="0">
              <a:latin typeface="+mj-lt"/>
              <a:cs typeface="Times New Roman" panose="02020603050405020304" pitchFamily="18" charset="0"/>
            </a:endParaRPr>
          </a:p>
        </p:txBody>
      </p:sp>
      <p:pic>
        <p:nvPicPr>
          <p:cNvPr id="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620" y="3100324"/>
            <a:ext cx="770967" cy="724469"/>
          </a:xfrm>
          <a:prstGeom prst="rect">
            <a:avLst/>
          </a:prstGeom>
        </p:spPr>
      </p:pic>
      <p:sp>
        <p:nvSpPr>
          <p:cNvPr id="9" name="TextBox 8"/>
          <p:cNvSpPr txBox="1"/>
          <p:nvPr/>
        </p:nvSpPr>
        <p:spPr>
          <a:xfrm>
            <a:off x="4230686" y="2991144"/>
            <a:ext cx="6919536" cy="3046988"/>
          </a:xfrm>
          <a:prstGeom prst="rect">
            <a:avLst/>
          </a:prstGeom>
          <a:noFill/>
        </p:spPr>
        <p:txBody>
          <a:bodyPr wrap="square" rtlCol="0">
            <a:spAutoFit/>
          </a:bodyPr>
          <a:lstStyle/>
          <a:p>
            <a:pPr algn="just"/>
            <a:r>
              <a:rPr lang="vi-VN" sz="3200" dirty="0">
                <a:latin typeface="+mj-lt"/>
              </a:rPr>
              <a:t>Ngôn ngữ trong các văn bản hành chính – công vụ nói chung và trong trình bày kết quả </a:t>
            </a:r>
            <a:r>
              <a:rPr lang="en-US" sz="3200" dirty="0" err="1">
                <a:latin typeface="Times New Roman" panose="02020603050405020304" pitchFamily="18" charset="0"/>
                <a:cs typeface="Times New Roman" panose="02020603050405020304" pitchFamily="18" charset="0"/>
              </a:rPr>
              <a:t>các</a:t>
            </a:r>
            <a:r>
              <a:rPr lang="en-US" sz="3200" dirty="0">
                <a:latin typeface="+mj-lt"/>
              </a:rPr>
              <a:t> </a:t>
            </a:r>
            <a:r>
              <a:rPr lang="vi-VN" sz="3200" dirty="0">
                <a:latin typeface="+mj-lt"/>
              </a:rPr>
              <a:t>văn bản khoa học là ngôn ngữ của tư duy lô-gíc cần độ chính xác và khách quan cao, vì thế không được phép dùng kèm các câu cảm thán.</a:t>
            </a:r>
            <a:endParaRPr lang="en-US" sz="3200" dirty="0">
              <a:latin typeface="+mj-lt"/>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6"/>
                                        </p:tgtEl>
                                        <p:attrNameLst>
                                          <p:attrName>r</p:attrName>
                                        </p:attrNameLst>
                                      </p:cBhvr>
                                    </p:animRo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8"/>
                                        </p:tgtEl>
                                        <p:attrNameLst>
                                          <p:attrName>r</p:attrName>
                                        </p:attrNameLst>
                                      </p:cBhvr>
                                    </p:animRo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8035</Words>
  <Application>WPS Presentation</Application>
  <PresentationFormat>Widescreen</PresentationFormat>
  <Paragraphs>365</Paragraphs>
  <Slides>36</Slides>
  <Notes>7</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36</vt:i4>
      </vt:variant>
    </vt:vector>
  </HeadingPairs>
  <TitlesOfParts>
    <vt:vector size="54" baseType="lpstr">
      <vt:lpstr>Arial</vt:lpstr>
      <vt:lpstr>SimSun</vt:lpstr>
      <vt:lpstr>Wingdings</vt:lpstr>
      <vt:lpstr>Times New Roman</vt:lpstr>
      <vt:lpstr>钻石甜心手机字体</vt:lpstr>
      <vt:lpstr>★儿童字体——迷你简卡通</vt:lpstr>
      <vt:lpstr>Calibri</vt:lpstr>
      <vt:lpstr>Microsoft YaHei</vt:lpstr>
      <vt:lpstr>Arial Unicode MS</vt:lpstr>
      <vt:lpstr>Calibri Light</vt:lpstr>
      <vt:lpstr>Microsoft YaHei UI</vt:lpstr>
      <vt:lpstr>汉仪白棋体简</vt:lpstr>
      <vt:lpstr>Times New Roman</vt:lpstr>
      <vt:lpstr>Amazone</vt:lpstr>
      <vt:lpstr>Segoe Print</vt:lpstr>
      <vt:lpstr>VNI-Times</vt:lpstr>
      <vt:lpstr>Malgun Gothic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Huu Thang</dc:creator>
  <cp:lastModifiedBy>E5-475</cp:lastModifiedBy>
  <cp:revision>639</cp:revision>
  <dcterms:created xsi:type="dcterms:W3CDTF">2019-05-04T04:43:00Z</dcterms:created>
  <dcterms:modified xsi:type="dcterms:W3CDTF">2021-02-02T13:53:45Z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1033-11.2.0.9967</vt:lpwstr>
  </property>
</Properties>
</file>